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ABF39087-6BC5-4350-BDAC-D09BAD0A94C4}"/>
              </a:ext>
            </a:extLst>
          </p:cNvPr>
          <p:cNvSpPr>
            <a:spLocks/>
          </p:cNvSpPr>
          <p:nvPr/>
        </p:nvSpPr>
        <p:spPr bwMode="auto">
          <a:xfrm>
            <a:off x="401639" y="937044"/>
            <a:ext cx="1565274" cy="1145543"/>
          </a:xfrm>
          <a:custGeom>
            <a:avLst/>
            <a:gdLst>
              <a:gd name="T0" fmla="*/ 215 w 1212"/>
              <a:gd name="T1" fmla="*/ 18 h 887"/>
              <a:gd name="T2" fmla="*/ 221 w 1212"/>
              <a:gd name="T3" fmla="*/ 23 h 887"/>
              <a:gd name="T4" fmla="*/ 200 w 1212"/>
              <a:gd name="T5" fmla="*/ 34 h 887"/>
              <a:gd name="T6" fmla="*/ 199 w 1212"/>
              <a:gd name="T7" fmla="*/ 40 h 887"/>
              <a:gd name="T8" fmla="*/ 197 w 1212"/>
              <a:gd name="T9" fmla="*/ 50 h 887"/>
              <a:gd name="T10" fmla="*/ 188 w 1212"/>
              <a:gd name="T11" fmla="*/ 64 h 887"/>
              <a:gd name="T12" fmla="*/ 181 w 1212"/>
              <a:gd name="T13" fmla="*/ 99 h 887"/>
              <a:gd name="T14" fmla="*/ 178 w 1212"/>
              <a:gd name="T15" fmla="*/ 112 h 887"/>
              <a:gd name="T16" fmla="*/ 127 w 1212"/>
              <a:gd name="T17" fmla="*/ 126 h 887"/>
              <a:gd name="T18" fmla="*/ 105 w 1212"/>
              <a:gd name="T19" fmla="*/ 144 h 887"/>
              <a:gd name="T20" fmla="*/ 64 w 1212"/>
              <a:gd name="T21" fmla="*/ 183 h 887"/>
              <a:gd name="T22" fmla="*/ 25 w 1212"/>
              <a:gd name="T23" fmla="*/ 279 h 887"/>
              <a:gd name="T24" fmla="*/ 3 w 1212"/>
              <a:gd name="T25" fmla="*/ 376 h 887"/>
              <a:gd name="T26" fmla="*/ 3 w 1212"/>
              <a:gd name="T27" fmla="*/ 413 h 887"/>
              <a:gd name="T28" fmla="*/ 51 w 1212"/>
              <a:gd name="T29" fmla="*/ 548 h 887"/>
              <a:gd name="T30" fmla="*/ 51 w 1212"/>
              <a:gd name="T31" fmla="*/ 593 h 887"/>
              <a:gd name="T32" fmla="*/ 61 w 1212"/>
              <a:gd name="T33" fmla="*/ 635 h 887"/>
              <a:gd name="T34" fmla="*/ 58 w 1212"/>
              <a:gd name="T35" fmla="*/ 651 h 887"/>
              <a:gd name="T36" fmla="*/ 56 w 1212"/>
              <a:gd name="T37" fmla="*/ 723 h 887"/>
              <a:gd name="T38" fmla="*/ 67 w 1212"/>
              <a:gd name="T39" fmla="*/ 745 h 887"/>
              <a:gd name="T40" fmla="*/ 103 w 1212"/>
              <a:gd name="T41" fmla="*/ 760 h 887"/>
              <a:gd name="T42" fmla="*/ 128 w 1212"/>
              <a:gd name="T43" fmla="*/ 840 h 887"/>
              <a:gd name="T44" fmla="*/ 186 w 1212"/>
              <a:gd name="T45" fmla="*/ 883 h 887"/>
              <a:gd name="T46" fmla="*/ 277 w 1212"/>
              <a:gd name="T47" fmla="*/ 887 h 887"/>
              <a:gd name="T48" fmla="*/ 381 w 1212"/>
              <a:gd name="T49" fmla="*/ 877 h 887"/>
              <a:gd name="T50" fmla="*/ 410 w 1212"/>
              <a:gd name="T51" fmla="*/ 851 h 887"/>
              <a:gd name="T52" fmla="*/ 444 w 1212"/>
              <a:gd name="T53" fmla="*/ 849 h 887"/>
              <a:gd name="T54" fmla="*/ 458 w 1212"/>
              <a:gd name="T55" fmla="*/ 841 h 887"/>
              <a:gd name="T56" fmla="*/ 446 w 1212"/>
              <a:gd name="T57" fmla="*/ 809 h 887"/>
              <a:gd name="T58" fmla="*/ 436 w 1212"/>
              <a:gd name="T59" fmla="*/ 781 h 887"/>
              <a:gd name="T60" fmla="*/ 545 w 1212"/>
              <a:gd name="T61" fmla="*/ 504 h 887"/>
              <a:gd name="T62" fmla="*/ 599 w 1212"/>
              <a:gd name="T63" fmla="*/ 406 h 887"/>
              <a:gd name="T64" fmla="*/ 897 w 1212"/>
              <a:gd name="T65" fmla="*/ 669 h 887"/>
              <a:gd name="T66" fmla="*/ 935 w 1212"/>
              <a:gd name="T67" fmla="*/ 688 h 887"/>
              <a:gd name="T68" fmla="*/ 1010 w 1212"/>
              <a:gd name="T69" fmla="*/ 750 h 887"/>
              <a:gd name="T70" fmla="*/ 1067 w 1212"/>
              <a:gd name="T71" fmla="*/ 817 h 887"/>
              <a:gd name="T72" fmla="*/ 1070 w 1212"/>
              <a:gd name="T73" fmla="*/ 857 h 887"/>
              <a:gd name="T74" fmla="*/ 1088 w 1212"/>
              <a:gd name="T75" fmla="*/ 870 h 887"/>
              <a:gd name="T76" fmla="*/ 1170 w 1212"/>
              <a:gd name="T77" fmla="*/ 866 h 887"/>
              <a:gd name="T78" fmla="*/ 1211 w 1212"/>
              <a:gd name="T79" fmla="*/ 853 h 887"/>
              <a:gd name="T80" fmla="*/ 1207 w 1212"/>
              <a:gd name="T81" fmla="*/ 807 h 887"/>
              <a:gd name="T82" fmla="*/ 1195 w 1212"/>
              <a:gd name="T83" fmla="*/ 796 h 887"/>
              <a:gd name="T84" fmla="*/ 978 w 1212"/>
              <a:gd name="T85" fmla="*/ 689 h 887"/>
              <a:gd name="T86" fmla="*/ 988 w 1212"/>
              <a:gd name="T87" fmla="*/ 665 h 887"/>
              <a:gd name="T88" fmla="*/ 980 w 1212"/>
              <a:gd name="T89" fmla="*/ 623 h 887"/>
              <a:gd name="T90" fmla="*/ 929 w 1212"/>
              <a:gd name="T91" fmla="*/ 563 h 887"/>
              <a:gd name="T92" fmla="*/ 930 w 1212"/>
              <a:gd name="T93" fmla="*/ 551 h 887"/>
              <a:gd name="T94" fmla="*/ 892 w 1212"/>
              <a:gd name="T95" fmla="*/ 514 h 887"/>
              <a:gd name="T96" fmla="*/ 771 w 1212"/>
              <a:gd name="T97" fmla="*/ 392 h 887"/>
              <a:gd name="T98" fmla="*/ 745 w 1212"/>
              <a:gd name="T99" fmla="*/ 360 h 887"/>
              <a:gd name="T100" fmla="*/ 697 w 1212"/>
              <a:gd name="T101" fmla="*/ 332 h 887"/>
              <a:gd name="T102" fmla="*/ 579 w 1212"/>
              <a:gd name="T103" fmla="*/ 244 h 887"/>
              <a:gd name="T104" fmla="*/ 474 w 1212"/>
              <a:gd name="T105" fmla="*/ 152 h 887"/>
              <a:gd name="T106" fmla="*/ 404 w 1212"/>
              <a:gd name="T107" fmla="*/ 123 h 887"/>
              <a:gd name="T108" fmla="*/ 373 w 1212"/>
              <a:gd name="T109" fmla="*/ 91 h 887"/>
              <a:gd name="T110" fmla="*/ 351 w 1212"/>
              <a:gd name="T111" fmla="*/ 55 h 887"/>
              <a:gd name="T112" fmla="*/ 335 w 1212"/>
              <a:gd name="T113" fmla="*/ 24 h 887"/>
              <a:gd name="T114" fmla="*/ 282 w 1212"/>
              <a:gd name="T115" fmla="*/ 2 h 887"/>
              <a:gd name="T116" fmla="*/ 254 w 1212"/>
              <a:gd name="T117" fmla="*/ 9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12" h="887">
                <a:moveTo>
                  <a:pt x="254" y="9"/>
                </a:moveTo>
                <a:lnTo>
                  <a:pt x="254" y="9"/>
                </a:lnTo>
                <a:lnTo>
                  <a:pt x="232" y="14"/>
                </a:lnTo>
                <a:lnTo>
                  <a:pt x="218" y="16"/>
                </a:lnTo>
                <a:lnTo>
                  <a:pt x="215" y="18"/>
                </a:lnTo>
                <a:lnTo>
                  <a:pt x="215" y="18"/>
                </a:lnTo>
                <a:lnTo>
                  <a:pt x="215" y="19"/>
                </a:lnTo>
                <a:lnTo>
                  <a:pt x="215" y="19"/>
                </a:lnTo>
                <a:lnTo>
                  <a:pt x="217" y="21"/>
                </a:lnTo>
                <a:lnTo>
                  <a:pt x="221" y="23"/>
                </a:lnTo>
                <a:lnTo>
                  <a:pt x="221" y="24"/>
                </a:lnTo>
                <a:lnTo>
                  <a:pt x="221" y="25"/>
                </a:lnTo>
                <a:lnTo>
                  <a:pt x="216" y="27"/>
                </a:lnTo>
                <a:lnTo>
                  <a:pt x="216" y="27"/>
                </a:lnTo>
                <a:lnTo>
                  <a:pt x="200" y="34"/>
                </a:lnTo>
                <a:lnTo>
                  <a:pt x="196" y="36"/>
                </a:lnTo>
                <a:lnTo>
                  <a:pt x="195" y="37"/>
                </a:lnTo>
                <a:lnTo>
                  <a:pt x="196" y="39"/>
                </a:lnTo>
                <a:lnTo>
                  <a:pt x="196" y="39"/>
                </a:lnTo>
                <a:lnTo>
                  <a:pt x="199" y="40"/>
                </a:lnTo>
                <a:lnTo>
                  <a:pt x="201" y="41"/>
                </a:lnTo>
                <a:lnTo>
                  <a:pt x="201" y="42"/>
                </a:lnTo>
                <a:lnTo>
                  <a:pt x="201" y="43"/>
                </a:lnTo>
                <a:lnTo>
                  <a:pt x="197" y="50"/>
                </a:lnTo>
                <a:lnTo>
                  <a:pt x="197" y="50"/>
                </a:lnTo>
                <a:lnTo>
                  <a:pt x="191" y="56"/>
                </a:lnTo>
                <a:lnTo>
                  <a:pt x="189" y="59"/>
                </a:lnTo>
                <a:lnTo>
                  <a:pt x="188" y="62"/>
                </a:lnTo>
                <a:lnTo>
                  <a:pt x="188" y="64"/>
                </a:lnTo>
                <a:lnTo>
                  <a:pt x="188" y="64"/>
                </a:lnTo>
                <a:lnTo>
                  <a:pt x="188" y="77"/>
                </a:lnTo>
                <a:lnTo>
                  <a:pt x="188" y="77"/>
                </a:lnTo>
                <a:lnTo>
                  <a:pt x="185" y="87"/>
                </a:lnTo>
                <a:lnTo>
                  <a:pt x="181" y="99"/>
                </a:lnTo>
                <a:lnTo>
                  <a:pt x="181" y="99"/>
                </a:lnTo>
                <a:lnTo>
                  <a:pt x="180" y="105"/>
                </a:lnTo>
                <a:lnTo>
                  <a:pt x="181" y="109"/>
                </a:lnTo>
                <a:lnTo>
                  <a:pt x="180" y="111"/>
                </a:lnTo>
                <a:lnTo>
                  <a:pt x="178" y="112"/>
                </a:lnTo>
                <a:lnTo>
                  <a:pt x="178" y="112"/>
                </a:lnTo>
                <a:lnTo>
                  <a:pt x="151" y="116"/>
                </a:lnTo>
                <a:lnTo>
                  <a:pt x="135" y="120"/>
                </a:lnTo>
                <a:lnTo>
                  <a:pt x="130" y="122"/>
                </a:lnTo>
                <a:lnTo>
                  <a:pt x="127" y="126"/>
                </a:lnTo>
                <a:lnTo>
                  <a:pt x="127" y="126"/>
                </a:lnTo>
                <a:lnTo>
                  <a:pt x="125" y="131"/>
                </a:lnTo>
                <a:lnTo>
                  <a:pt x="120" y="136"/>
                </a:lnTo>
                <a:lnTo>
                  <a:pt x="112" y="142"/>
                </a:lnTo>
                <a:lnTo>
                  <a:pt x="112" y="142"/>
                </a:lnTo>
                <a:lnTo>
                  <a:pt x="105" y="144"/>
                </a:lnTo>
                <a:lnTo>
                  <a:pt x="99" y="148"/>
                </a:lnTo>
                <a:lnTo>
                  <a:pt x="92" y="153"/>
                </a:lnTo>
                <a:lnTo>
                  <a:pt x="83" y="160"/>
                </a:lnTo>
                <a:lnTo>
                  <a:pt x="73" y="170"/>
                </a:lnTo>
                <a:lnTo>
                  <a:pt x="64" y="183"/>
                </a:lnTo>
                <a:lnTo>
                  <a:pt x="56" y="200"/>
                </a:lnTo>
                <a:lnTo>
                  <a:pt x="56" y="200"/>
                </a:lnTo>
                <a:lnTo>
                  <a:pt x="42" y="231"/>
                </a:lnTo>
                <a:lnTo>
                  <a:pt x="32" y="255"/>
                </a:lnTo>
                <a:lnTo>
                  <a:pt x="25" y="279"/>
                </a:lnTo>
                <a:lnTo>
                  <a:pt x="19" y="305"/>
                </a:lnTo>
                <a:lnTo>
                  <a:pt x="19" y="305"/>
                </a:lnTo>
                <a:lnTo>
                  <a:pt x="13" y="333"/>
                </a:lnTo>
                <a:lnTo>
                  <a:pt x="7" y="355"/>
                </a:lnTo>
                <a:lnTo>
                  <a:pt x="3" y="376"/>
                </a:lnTo>
                <a:lnTo>
                  <a:pt x="0" y="387"/>
                </a:lnTo>
                <a:lnTo>
                  <a:pt x="0" y="397"/>
                </a:lnTo>
                <a:lnTo>
                  <a:pt x="0" y="397"/>
                </a:lnTo>
                <a:lnTo>
                  <a:pt x="0" y="404"/>
                </a:lnTo>
                <a:lnTo>
                  <a:pt x="3" y="413"/>
                </a:lnTo>
                <a:lnTo>
                  <a:pt x="8" y="434"/>
                </a:lnTo>
                <a:lnTo>
                  <a:pt x="16" y="458"/>
                </a:lnTo>
                <a:lnTo>
                  <a:pt x="25" y="484"/>
                </a:lnTo>
                <a:lnTo>
                  <a:pt x="42" y="529"/>
                </a:lnTo>
                <a:lnTo>
                  <a:pt x="51" y="548"/>
                </a:lnTo>
                <a:lnTo>
                  <a:pt x="56" y="563"/>
                </a:lnTo>
                <a:lnTo>
                  <a:pt x="56" y="563"/>
                </a:lnTo>
                <a:lnTo>
                  <a:pt x="53" y="574"/>
                </a:lnTo>
                <a:lnTo>
                  <a:pt x="52" y="583"/>
                </a:lnTo>
                <a:lnTo>
                  <a:pt x="51" y="593"/>
                </a:lnTo>
                <a:lnTo>
                  <a:pt x="51" y="593"/>
                </a:lnTo>
                <a:lnTo>
                  <a:pt x="52" y="604"/>
                </a:lnTo>
                <a:lnTo>
                  <a:pt x="56" y="617"/>
                </a:lnTo>
                <a:lnTo>
                  <a:pt x="61" y="635"/>
                </a:lnTo>
                <a:lnTo>
                  <a:pt x="61" y="635"/>
                </a:lnTo>
                <a:lnTo>
                  <a:pt x="62" y="636"/>
                </a:lnTo>
                <a:lnTo>
                  <a:pt x="63" y="636"/>
                </a:lnTo>
                <a:lnTo>
                  <a:pt x="62" y="641"/>
                </a:lnTo>
                <a:lnTo>
                  <a:pt x="58" y="651"/>
                </a:lnTo>
                <a:lnTo>
                  <a:pt x="58" y="651"/>
                </a:lnTo>
                <a:lnTo>
                  <a:pt x="56" y="659"/>
                </a:lnTo>
                <a:lnTo>
                  <a:pt x="55" y="672"/>
                </a:lnTo>
                <a:lnTo>
                  <a:pt x="53" y="684"/>
                </a:lnTo>
                <a:lnTo>
                  <a:pt x="55" y="697"/>
                </a:lnTo>
                <a:lnTo>
                  <a:pt x="56" y="723"/>
                </a:lnTo>
                <a:lnTo>
                  <a:pt x="58" y="732"/>
                </a:lnTo>
                <a:lnTo>
                  <a:pt x="60" y="738"/>
                </a:lnTo>
                <a:lnTo>
                  <a:pt x="60" y="738"/>
                </a:lnTo>
                <a:lnTo>
                  <a:pt x="62" y="742"/>
                </a:lnTo>
                <a:lnTo>
                  <a:pt x="67" y="745"/>
                </a:lnTo>
                <a:lnTo>
                  <a:pt x="76" y="752"/>
                </a:lnTo>
                <a:lnTo>
                  <a:pt x="89" y="759"/>
                </a:lnTo>
                <a:lnTo>
                  <a:pt x="89" y="759"/>
                </a:lnTo>
                <a:lnTo>
                  <a:pt x="94" y="760"/>
                </a:lnTo>
                <a:lnTo>
                  <a:pt x="103" y="760"/>
                </a:lnTo>
                <a:lnTo>
                  <a:pt x="114" y="761"/>
                </a:lnTo>
                <a:lnTo>
                  <a:pt x="130" y="764"/>
                </a:lnTo>
                <a:lnTo>
                  <a:pt x="130" y="764"/>
                </a:lnTo>
                <a:lnTo>
                  <a:pt x="128" y="840"/>
                </a:lnTo>
                <a:lnTo>
                  <a:pt x="128" y="840"/>
                </a:lnTo>
                <a:lnTo>
                  <a:pt x="131" y="844"/>
                </a:lnTo>
                <a:lnTo>
                  <a:pt x="137" y="850"/>
                </a:lnTo>
                <a:lnTo>
                  <a:pt x="157" y="865"/>
                </a:lnTo>
                <a:lnTo>
                  <a:pt x="178" y="878"/>
                </a:lnTo>
                <a:lnTo>
                  <a:pt x="186" y="883"/>
                </a:lnTo>
                <a:lnTo>
                  <a:pt x="194" y="886"/>
                </a:lnTo>
                <a:lnTo>
                  <a:pt x="194" y="886"/>
                </a:lnTo>
                <a:lnTo>
                  <a:pt x="204" y="887"/>
                </a:lnTo>
                <a:lnTo>
                  <a:pt x="223" y="887"/>
                </a:lnTo>
                <a:lnTo>
                  <a:pt x="277" y="887"/>
                </a:lnTo>
                <a:lnTo>
                  <a:pt x="333" y="886"/>
                </a:lnTo>
                <a:lnTo>
                  <a:pt x="362" y="885"/>
                </a:lnTo>
                <a:lnTo>
                  <a:pt x="362" y="885"/>
                </a:lnTo>
                <a:lnTo>
                  <a:pt x="371" y="882"/>
                </a:lnTo>
                <a:lnTo>
                  <a:pt x="381" y="877"/>
                </a:lnTo>
                <a:lnTo>
                  <a:pt x="391" y="871"/>
                </a:lnTo>
                <a:lnTo>
                  <a:pt x="399" y="865"/>
                </a:lnTo>
                <a:lnTo>
                  <a:pt x="399" y="865"/>
                </a:lnTo>
                <a:lnTo>
                  <a:pt x="405" y="857"/>
                </a:lnTo>
                <a:lnTo>
                  <a:pt x="410" y="851"/>
                </a:lnTo>
                <a:lnTo>
                  <a:pt x="414" y="846"/>
                </a:lnTo>
                <a:lnTo>
                  <a:pt x="414" y="846"/>
                </a:lnTo>
                <a:lnTo>
                  <a:pt x="420" y="848"/>
                </a:lnTo>
                <a:lnTo>
                  <a:pt x="436" y="849"/>
                </a:lnTo>
                <a:lnTo>
                  <a:pt x="444" y="849"/>
                </a:lnTo>
                <a:lnTo>
                  <a:pt x="451" y="848"/>
                </a:lnTo>
                <a:lnTo>
                  <a:pt x="456" y="845"/>
                </a:lnTo>
                <a:lnTo>
                  <a:pt x="458" y="844"/>
                </a:lnTo>
                <a:lnTo>
                  <a:pt x="458" y="841"/>
                </a:lnTo>
                <a:lnTo>
                  <a:pt x="458" y="841"/>
                </a:lnTo>
                <a:lnTo>
                  <a:pt x="460" y="838"/>
                </a:lnTo>
                <a:lnTo>
                  <a:pt x="460" y="833"/>
                </a:lnTo>
                <a:lnTo>
                  <a:pt x="456" y="825"/>
                </a:lnTo>
                <a:lnTo>
                  <a:pt x="452" y="817"/>
                </a:lnTo>
                <a:lnTo>
                  <a:pt x="446" y="809"/>
                </a:lnTo>
                <a:lnTo>
                  <a:pt x="435" y="797"/>
                </a:lnTo>
                <a:lnTo>
                  <a:pt x="431" y="793"/>
                </a:lnTo>
                <a:lnTo>
                  <a:pt x="430" y="790"/>
                </a:lnTo>
                <a:lnTo>
                  <a:pt x="430" y="790"/>
                </a:lnTo>
                <a:lnTo>
                  <a:pt x="436" y="781"/>
                </a:lnTo>
                <a:lnTo>
                  <a:pt x="439" y="776"/>
                </a:lnTo>
                <a:lnTo>
                  <a:pt x="441" y="772"/>
                </a:lnTo>
                <a:lnTo>
                  <a:pt x="441" y="772"/>
                </a:lnTo>
                <a:lnTo>
                  <a:pt x="493" y="637"/>
                </a:lnTo>
                <a:lnTo>
                  <a:pt x="545" y="504"/>
                </a:lnTo>
                <a:lnTo>
                  <a:pt x="545" y="504"/>
                </a:lnTo>
                <a:lnTo>
                  <a:pt x="551" y="490"/>
                </a:lnTo>
                <a:lnTo>
                  <a:pt x="564" y="465"/>
                </a:lnTo>
                <a:lnTo>
                  <a:pt x="584" y="428"/>
                </a:lnTo>
                <a:lnTo>
                  <a:pt x="599" y="406"/>
                </a:lnTo>
                <a:lnTo>
                  <a:pt x="887" y="647"/>
                </a:lnTo>
                <a:lnTo>
                  <a:pt x="887" y="647"/>
                </a:lnTo>
                <a:lnTo>
                  <a:pt x="895" y="667"/>
                </a:lnTo>
                <a:lnTo>
                  <a:pt x="895" y="667"/>
                </a:lnTo>
                <a:lnTo>
                  <a:pt x="897" y="669"/>
                </a:lnTo>
                <a:lnTo>
                  <a:pt x="900" y="672"/>
                </a:lnTo>
                <a:lnTo>
                  <a:pt x="910" y="678"/>
                </a:lnTo>
                <a:lnTo>
                  <a:pt x="927" y="685"/>
                </a:lnTo>
                <a:lnTo>
                  <a:pt x="927" y="685"/>
                </a:lnTo>
                <a:lnTo>
                  <a:pt x="935" y="688"/>
                </a:lnTo>
                <a:lnTo>
                  <a:pt x="939" y="689"/>
                </a:lnTo>
                <a:lnTo>
                  <a:pt x="941" y="691"/>
                </a:lnTo>
                <a:lnTo>
                  <a:pt x="941" y="691"/>
                </a:lnTo>
                <a:lnTo>
                  <a:pt x="964" y="711"/>
                </a:lnTo>
                <a:lnTo>
                  <a:pt x="1010" y="750"/>
                </a:lnTo>
                <a:lnTo>
                  <a:pt x="1078" y="805"/>
                </a:lnTo>
                <a:lnTo>
                  <a:pt x="1078" y="805"/>
                </a:lnTo>
                <a:lnTo>
                  <a:pt x="1073" y="811"/>
                </a:lnTo>
                <a:lnTo>
                  <a:pt x="1069" y="814"/>
                </a:lnTo>
                <a:lnTo>
                  <a:pt x="1067" y="817"/>
                </a:lnTo>
                <a:lnTo>
                  <a:pt x="1067" y="817"/>
                </a:lnTo>
                <a:lnTo>
                  <a:pt x="1067" y="825"/>
                </a:lnTo>
                <a:lnTo>
                  <a:pt x="1068" y="840"/>
                </a:lnTo>
                <a:lnTo>
                  <a:pt x="1069" y="849"/>
                </a:lnTo>
                <a:lnTo>
                  <a:pt x="1070" y="857"/>
                </a:lnTo>
                <a:lnTo>
                  <a:pt x="1073" y="864"/>
                </a:lnTo>
                <a:lnTo>
                  <a:pt x="1076" y="867"/>
                </a:lnTo>
                <a:lnTo>
                  <a:pt x="1076" y="867"/>
                </a:lnTo>
                <a:lnTo>
                  <a:pt x="1081" y="869"/>
                </a:lnTo>
                <a:lnTo>
                  <a:pt x="1088" y="870"/>
                </a:lnTo>
                <a:lnTo>
                  <a:pt x="1102" y="871"/>
                </a:lnTo>
                <a:lnTo>
                  <a:pt x="1128" y="871"/>
                </a:lnTo>
                <a:lnTo>
                  <a:pt x="1128" y="871"/>
                </a:lnTo>
                <a:lnTo>
                  <a:pt x="1143" y="870"/>
                </a:lnTo>
                <a:lnTo>
                  <a:pt x="1170" y="866"/>
                </a:lnTo>
                <a:lnTo>
                  <a:pt x="1196" y="862"/>
                </a:lnTo>
                <a:lnTo>
                  <a:pt x="1204" y="860"/>
                </a:lnTo>
                <a:lnTo>
                  <a:pt x="1209" y="856"/>
                </a:lnTo>
                <a:lnTo>
                  <a:pt x="1209" y="856"/>
                </a:lnTo>
                <a:lnTo>
                  <a:pt x="1211" y="853"/>
                </a:lnTo>
                <a:lnTo>
                  <a:pt x="1212" y="846"/>
                </a:lnTo>
                <a:lnTo>
                  <a:pt x="1212" y="830"/>
                </a:lnTo>
                <a:lnTo>
                  <a:pt x="1209" y="816"/>
                </a:lnTo>
                <a:lnTo>
                  <a:pt x="1208" y="809"/>
                </a:lnTo>
                <a:lnTo>
                  <a:pt x="1207" y="807"/>
                </a:lnTo>
                <a:lnTo>
                  <a:pt x="1207" y="807"/>
                </a:lnTo>
                <a:lnTo>
                  <a:pt x="1206" y="803"/>
                </a:lnTo>
                <a:lnTo>
                  <a:pt x="1204" y="801"/>
                </a:lnTo>
                <a:lnTo>
                  <a:pt x="1202" y="798"/>
                </a:lnTo>
                <a:lnTo>
                  <a:pt x="1195" y="796"/>
                </a:lnTo>
                <a:lnTo>
                  <a:pt x="1195" y="796"/>
                </a:lnTo>
                <a:lnTo>
                  <a:pt x="1175" y="793"/>
                </a:lnTo>
                <a:lnTo>
                  <a:pt x="1144" y="791"/>
                </a:lnTo>
                <a:lnTo>
                  <a:pt x="1104" y="790"/>
                </a:lnTo>
                <a:lnTo>
                  <a:pt x="978" y="689"/>
                </a:lnTo>
                <a:lnTo>
                  <a:pt x="978" y="689"/>
                </a:lnTo>
                <a:lnTo>
                  <a:pt x="980" y="688"/>
                </a:lnTo>
                <a:lnTo>
                  <a:pt x="983" y="681"/>
                </a:lnTo>
                <a:lnTo>
                  <a:pt x="987" y="672"/>
                </a:lnTo>
                <a:lnTo>
                  <a:pt x="988" y="665"/>
                </a:lnTo>
                <a:lnTo>
                  <a:pt x="988" y="659"/>
                </a:lnTo>
                <a:lnTo>
                  <a:pt x="988" y="659"/>
                </a:lnTo>
                <a:lnTo>
                  <a:pt x="988" y="646"/>
                </a:lnTo>
                <a:lnTo>
                  <a:pt x="985" y="635"/>
                </a:lnTo>
                <a:lnTo>
                  <a:pt x="980" y="623"/>
                </a:lnTo>
                <a:lnTo>
                  <a:pt x="972" y="611"/>
                </a:lnTo>
                <a:lnTo>
                  <a:pt x="972" y="611"/>
                </a:lnTo>
                <a:lnTo>
                  <a:pt x="959" y="596"/>
                </a:lnTo>
                <a:lnTo>
                  <a:pt x="945" y="580"/>
                </a:lnTo>
                <a:lnTo>
                  <a:pt x="929" y="563"/>
                </a:lnTo>
                <a:lnTo>
                  <a:pt x="929" y="563"/>
                </a:lnTo>
                <a:lnTo>
                  <a:pt x="930" y="562"/>
                </a:lnTo>
                <a:lnTo>
                  <a:pt x="931" y="559"/>
                </a:lnTo>
                <a:lnTo>
                  <a:pt x="931" y="556"/>
                </a:lnTo>
                <a:lnTo>
                  <a:pt x="930" y="551"/>
                </a:lnTo>
                <a:lnTo>
                  <a:pt x="926" y="545"/>
                </a:lnTo>
                <a:lnTo>
                  <a:pt x="919" y="537"/>
                </a:lnTo>
                <a:lnTo>
                  <a:pt x="908" y="526"/>
                </a:lnTo>
                <a:lnTo>
                  <a:pt x="908" y="526"/>
                </a:lnTo>
                <a:lnTo>
                  <a:pt x="892" y="514"/>
                </a:lnTo>
                <a:lnTo>
                  <a:pt x="875" y="498"/>
                </a:lnTo>
                <a:lnTo>
                  <a:pt x="839" y="462"/>
                </a:lnTo>
                <a:lnTo>
                  <a:pt x="793" y="415"/>
                </a:lnTo>
                <a:lnTo>
                  <a:pt x="793" y="415"/>
                </a:lnTo>
                <a:lnTo>
                  <a:pt x="771" y="392"/>
                </a:lnTo>
                <a:lnTo>
                  <a:pt x="758" y="378"/>
                </a:lnTo>
                <a:lnTo>
                  <a:pt x="751" y="371"/>
                </a:lnTo>
                <a:lnTo>
                  <a:pt x="751" y="371"/>
                </a:lnTo>
                <a:lnTo>
                  <a:pt x="750" y="367"/>
                </a:lnTo>
                <a:lnTo>
                  <a:pt x="745" y="360"/>
                </a:lnTo>
                <a:lnTo>
                  <a:pt x="739" y="350"/>
                </a:lnTo>
                <a:lnTo>
                  <a:pt x="739" y="350"/>
                </a:lnTo>
                <a:lnTo>
                  <a:pt x="723" y="344"/>
                </a:lnTo>
                <a:lnTo>
                  <a:pt x="706" y="337"/>
                </a:lnTo>
                <a:lnTo>
                  <a:pt x="697" y="332"/>
                </a:lnTo>
                <a:lnTo>
                  <a:pt x="690" y="327"/>
                </a:lnTo>
                <a:lnTo>
                  <a:pt x="690" y="327"/>
                </a:lnTo>
                <a:lnTo>
                  <a:pt x="626" y="280"/>
                </a:lnTo>
                <a:lnTo>
                  <a:pt x="579" y="244"/>
                </a:lnTo>
                <a:lnTo>
                  <a:pt x="579" y="244"/>
                </a:lnTo>
                <a:lnTo>
                  <a:pt x="545" y="211"/>
                </a:lnTo>
                <a:lnTo>
                  <a:pt x="511" y="179"/>
                </a:lnTo>
                <a:lnTo>
                  <a:pt x="511" y="179"/>
                </a:lnTo>
                <a:lnTo>
                  <a:pt x="493" y="164"/>
                </a:lnTo>
                <a:lnTo>
                  <a:pt x="474" y="152"/>
                </a:lnTo>
                <a:lnTo>
                  <a:pt x="466" y="146"/>
                </a:lnTo>
                <a:lnTo>
                  <a:pt x="456" y="142"/>
                </a:lnTo>
                <a:lnTo>
                  <a:pt x="456" y="142"/>
                </a:lnTo>
                <a:lnTo>
                  <a:pt x="433" y="132"/>
                </a:lnTo>
                <a:lnTo>
                  <a:pt x="404" y="123"/>
                </a:lnTo>
                <a:lnTo>
                  <a:pt x="370" y="114"/>
                </a:lnTo>
                <a:lnTo>
                  <a:pt x="370" y="114"/>
                </a:lnTo>
                <a:lnTo>
                  <a:pt x="372" y="103"/>
                </a:lnTo>
                <a:lnTo>
                  <a:pt x="373" y="95"/>
                </a:lnTo>
                <a:lnTo>
                  <a:pt x="373" y="91"/>
                </a:lnTo>
                <a:lnTo>
                  <a:pt x="372" y="89"/>
                </a:lnTo>
                <a:lnTo>
                  <a:pt x="372" y="89"/>
                </a:lnTo>
                <a:lnTo>
                  <a:pt x="354" y="63"/>
                </a:lnTo>
                <a:lnTo>
                  <a:pt x="354" y="63"/>
                </a:lnTo>
                <a:lnTo>
                  <a:pt x="351" y="55"/>
                </a:lnTo>
                <a:lnTo>
                  <a:pt x="349" y="46"/>
                </a:lnTo>
                <a:lnTo>
                  <a:pt x="346" y="41"/>
                </a:lnTo>
                <a:lnTo>
                  <a:pt x="346" y="41"/>
                </a:lnTo>
                <a:lnTo>
                  <a:pt x="341" y="35"/>
                </a:lnTo>
                <a:lnTo>
                  <a:pt x="335" y="24"/>
                </a:lnTo>
                <a:lnTo>
                  <a:pt x="328" y="13"/>
                </a:lnTo>
                <a:lnTo>
                  <a:pt x="325" y="9"/>
                </a:lnTo>
                <a:lnTo>
                  <a:pt x="323" y="8"/>
                </a:lnTo>
                <a:lnTo>
                  <a:pt x="301" y="8"/>
                </a:lnTo>
                <a:lnTo>
                  <a:pt x="282" y="2"/>
                </a:lnTo>
                <a:lnTo>
                  <a:pt x="270" y="0"/>
                </a:lnTo>
                <a:lnTo>
                  <a:pt x="261" y="5"/>
                </a:lnTo>
                <a:lnTo>
                  <a:pt x="261" y="5"/>
                </a:lnTo>
                <a:lnTo>
                  <a:pt x="254" y="9"/>
                </a:lnTo>
                <a:lnTo>
                  <a:pt x="254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A000E8EB-87FA-4889-AC9B-AF35632153E9}"/>
              </a:ext>
            </a:extLst>
          </p:cNvPr>
          <p:cNvSpPr>
            <a:spLocks noEditPoints="1"/>
          </p:cNvSpPr>
          <p:nvPr/>
        </p:nvSpPr>
        <p:spPr bwMode="auto">
          <a:xfrm>
            <a:off x="2188775" y="1061082"/>
            <a:ext cx="1687899" cy="1145544"/>
          </a:xfrm>
          <a:custGeom>
            <a:avLst/>
            <a:gdLst>
              <a:gd name="T0" fmla="*/ 1088 w 1637"/>
              <a:gd name="T1" fmla="*/ 252 h 1111"/>
              <a:gd name="T2" fmla="*/ 920 w 1637"/>
              <a:gd name="T3" fmla="*/ 351 h 1111"/>
              <a:gd name="T4" fmla="*/ 776 w 1637"/>
              <a:gd name="T5" fmla="*/ 420 h 1111"/>
              <a:gd name="T6" fmla="*/ 672 w 1637"/>
              <a:gd name="T7" fmla="*/ 503 h 1111"/>
              <a:gd name="T8" fmla="*/ 631 w 1637"/>
              <a:gd name="T9" fmla="*/ 560 h 1111"/>
              <a:gd name="T10" fmla="*/ 549 w 1637"/>
              <a:gd name="T11" fmla="*/ 646 h 1111"/>
              <a:gd name="T12" fmla="*/ 535 w 1637"/>
              <a:gd name="T13" fmla="*/ 695 h 1111"/>
              <a:gd name="T14" fmla="*/ 442 w 1637"/>
              <a:gd name="T15" fmla="*/ 778 h 1111"/>
              <a:gd name="T16" fmla="*/ 37 w 1637"/>
              <a:gd name="T17" fmla="*/ 1013 h 1111"/>
              <a:gd name="T18" fmla="*/ 0 w 1637"/>
              <a:gd name="T19" fmla="*/ 1060 h 1111"/>
              <a:gd name="T20" fmla="*/ 78 w 1637"/>
              <a:gd name="T21" fmla="*/ 1094 h 1111"/>
              <a:gd name="T22" fmla="*/ 199 w 1637"/>
              <a:gd name="T23" fmla="*/ 1103 h 1111"/>
              <a:gd name="T24" fmla="*/ 241 w 1637"/>
              <a:gd name="T25" fmla="*/ 1025 h 1111"/>
              <a:gd name="T26" fmla="*/ 496 w 1637"/>
              <a:gd name="T27" fmla="*/ 866 h 1111"/>
              <a:gd name="T28" fmla="*/ 498 w 1637"/>
              <a:gd name="T29" fmla="*/ 848 h 1111"/>
              <a:gd name="T30" fmla="*/ 561 w 1637"/>
              <a:gd name="T31" fmla="*/ 833 h 1111"/>
              <a:gd name="T32" fmla="*/ 577 w 1637"/>
              <a:gd name="T33" fmla="*/ 808 h 1111"/>
              <a:gd name="T34" fmla="*/ 880 w 1637"/>
              <a:gd name="T35" fmla="*/ 625 h 1111"/>
              <a:gd name="T36" fmla="*/ 918 w 1637"/>
              <a:gd name="T37" fmla="*/ 695 h 1111"/>
              <a:gd name="T38" fmla="*/ 879 w 1637"/>
              <a:gd name="T39" fmla="*/ 802 h 1111"/>
              <a:gd name="T40" fmla="*/ 881 w 1637"/>
              <a:gd name="T41" fmla="*/ 927 h 1111"/>
              <a:gd name="T42" fmla="*/ 929 w 1637"/>
              <a:gd name="T43" fmla="*/ 961 h 1111"/>
              <a:gd name="T44" fmla="*/ 1018 w 1637"/>
              <a:gd name="T45" fmla="*/ 992 h 1111"/>
              <a:gd name="T46" fmla="*/ 1068 w 1637"/>
              <a:gd name="T47" fmla="*/ 982 h 1111"/>
              <a:gd name="T48" fmla="*/ 1194 w 1637"/>
              <a:gd name="T49" fmla="*/ 941 h 1111"/>
              <a:gd name="T50" fmla="*/ 1162 w 1637"/>
              <a:gd name="T51" fmla="*/ 1034 h 1111"/>
              <a:gd name="T52" fmla="*/ 1226 w 1637"/>
              <a:gd name="T53" fmla="*/ 1063 h 1111"/>
              <a:gd name="T54" fmla="*/ 1365 w 1637"/>
              <a:gd name="T55" fmla="*/ 1110 h 1111"/>
              <a:gd name="T56" fmla="*/ 1606 w 1637"/>
              <a:gd name="T57" fmla="*/ 1084 h 1111"/>
              <a:gd name="T58" fmla="*/ 1637 w 1637"/>
              <a:gd name="T59" fmla="*/ 979 h 1111"/>
              <a:gd name="T60" fmla="*/ 1620 w 1637"/>
              <a:gd name="T61" fmla="*/ 933 h 1111"/>
              <a:gd name="T62" fmla="*/ 1579 w 1637"/>
              <a:gd name="T63" fmla="*/ 907 h 1111"/>
              <a:gd name="T64" fmla="*/ 1457 w 1637"/>
              <a:gd name="T65" fmla="*/ 892 h 1111"/>
              <a:gd name="T66" fmla="*/ 1408 w 1637"/>
              <a:gd name="T67" fmla="*/ 854 h 1111"/>
              <a:gd name="T68" fmla="*/ 1460 w 1637"/>
              <a:gd name="T69" fmla="*/ 872 h 1111"/>
              <a:gd name="T70" fmla="*/ 1500 w 1637"/>
              <a:gd name="T71" fmla="*/ 850 h 1111"/>
              <a:gd name="T72" fmla="*/ 1551 w 1637"/>
              <a:gd name="T73" fmla="*/ 821 h 1111"/>
              <a:gd name="T74" fmla="*/ 1595 w 1637"/>
              <a:gd name="T75" fmla="*/ 780 h 1111"/>
              <a:gd name="T76" fmla="*/ 1627 w 1637"/>
              <a:gd name="T77" fmla="*/ 583 h 1111"/>
              <a:gd name="T78" fmla="*/ 1571 w 1637"/>
              <a:gd name="T79" fmla="*/ 350 h 1111"/>
              <a:gd name="T80" fmla="*/ 1492 w 1637"/>
              <a:gd name="T81" fmla="*/ 269 h 1111"/>
              <a:gd name="T82" fmla="*/ 1500 w 1637"/>
              <a:gd name="T83" fmla="*/ 234 h 1111"/>
              <a:gd name="T84" fmla="*/ 1531 w 1637"/>
              <a:gd name="T85" fmla="*/ 179 h 1111"/>
              <a:gd name="T86" fmla="*/ 1511 w 1637"/>
              <a:gd name="T87" fmla="*/ 93 h 1111"/>
              <a:gd name="T88" fmla="*/ 1470 w 1637"/>
              <a:gd name="T89" fmla="*/ 37 h 1111"/>
              <a:gd name="T90" fmla="*/ 1401 w 1637"/>
              <a:gd name="T91" fmla="*/ 9 h 1111"/>
              <a:gd name="T92" fmla="*/ 1349 w 1637"/>
              <a:gd name="T93" fmla="*/ 14 h 1111"/>
              <a:gd name="T94" fmla="*/ 1287 w 1637"/>
              <a:gd name="T95" fmla="*/ 21 h 1111"/>
              <a:gd name="T96" fmla="*/ 1265 w 1637"/>
              <a:gd name="T97" fmla="*/ 61 h 1111"/>
              <a:gd name="T98" fmla="*/ 1227 w 1637"/>
              <a:gd name="T99" fmla="*/ 181 h 1111"/>
              <a:gd name="T100" fmla="*/ 1456 w 1637"/>
              <a:gd name="T101" fmla="*/ 598 h 1111"/>
              <a:gd name="T102" fmla="*/ 1463 w 1637"/>
              <a:gd name="T103" fmla="*/ 624 h 1111"/>
              <a:gd name="T104" fmla="*/ 1447 w 1637"/>
              <a:gd name="T105" fmla="*/ 722 h 1111"/>
              <a:gd name="T106" fmla="*/ 1394 w 1637"/>
              <a:gd name="T107" fmla="*/ 787 h 1111"/>
              <a:gd name="T108" fmla="*/ 1362 w 1637"/>
              <a:gd name="T109" fmla="*/ 843 h 1111"/>
              <a:gd name="T110" fmla="*/ 1292 w 1637"/>
              <a:gd name="T111" fmla="*/ 860 h 1111"/>
              <a:gd name="T112" fmla="*/ 1323 w 1637"/>
              <a:gd name="T113" fmla="*/ 755 h 1111"/>
              <a:gd name="T114" fmla="*/ 1385 w 1637"/>
              <a:gd name="T115" fmla="*/ 716 h 1111"/>
              <a:gd name="T116" fmla="*/ 1450 w 1637"/>
              <a:gd name="T117" fmla="*/ 619 h 1111"/>
              <a:gd name="T118" fmla="*/ 1018 w 1637"/>
              <a:gd name="T119" fmla="*/ 742 h 1111"/>
              <a:gd name="T120" fmla="*/ 1041 w 1637"/>
              <a:gd name="T121" fmla="*/ 775 h 1111"/>
              <a:gd name="T122" fmla="*/ 987 w 1637"/>
              <a:gd name="T123" fmla="*/ 800 h 1111"/>
              <a:gd name="T124" fmla="*/ 981 w 1637"/>
              <a:gd name="T125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7" h="1111">
                <a:moveTo>
                  <a:pt x="1218" y="217"/>
                </a:moveTo>
                <a:lnTo>
                  <a:pt x="1218" y="217"/>
                </a:lnTo>
                <a:lnTo>
                  <a:pt x="1180" y="223"/>
                </a:lnTo>
                <a:lnTo>
                  <a:pt x="1149" y="228"/>
                </a:lnTo>
                <a:lnTo>
                  <a:pt x="1136" y="231"/>
                </a:lnTo>
                <a:lnTo>
                  <a:pt x="1126" y="234"/>
                </a:lnTo>
                <a:lnTo>
                  <a:pt x="1126" y="234"/>
                </a:lnTo>
                <a:lnTo>
                  <a:pt x="1109" y="242"/>
                </a:lnTo>
                <a:lnTo>
                  <a:pt x="1088" y="252"/>
                </a:lnTo>
                <a:lnTo>
                  <a:pt x="1057" y="268"/>
                </a:lnTo>
                <a:lnTo>
                  <a:pt x="1057" y="268"/>
                </a:lnTo>
                <a:lnTo>
                  <a:pt x="1039" y="276"/>
                </a:lnTo>
                <a:lnTo>
                  <a:pt x="1007" y="294"/>
                </a:lnTo>
                <a:lnTo>
                  <a:pt x="972" y="313"/>
                </a:lnTo>
                <a:lnTo>
                  <a:pt x="957" y="323"/>
                </a:lnTo>
                <a:lnTo>
                  <a:pt x="945" y="333"/>
                </a:lnTo>
                <a:lnTo>
                  <a:pt x="945" y="333"/>
                </a:lnTo>
                <a:lnTo>
                  <a:pt x="920" y="351"/>
                </a:lnTo>
                <a:lnTo>
                  <a:pt x="891" y="371"/>
                </a:lnTo>
                <a:lnTo>
                  <a:pt x="863" y="388"/>
                </a:lnTo>
                <a:lnTo>
                  <a:pt x="843" y="399"/>
                </a:lnTo>
                <a:lnTo>
                  <a:pt x="843" y="399"/>
                </a:lnTo>
                <a:lnTo>
                  <a:pt x="827" y="404"/>
                </a:lnTo>
                <a:lnTo>
                  <a:pt x="807" y="409"/>
                </a:lnTo>
                <a:lnTo>
                  <a:pt x="789" y="414"/>
                </a:lnTo>
                <a:lnTo>
                  <a:pt x="781" y="417"/>
                </a:lnTo>
                <a:lnTo>
                  <a:pt x="776" y="420"/>
                </a:lnTo>
                <a:lnTo>
                  <a:pt x="776" y="420"/>
                </a:lnTo>
                <a:lnTo>
                  <a:pt x="752" y="445"/>
                </a:lnTo>
                <a:lnTo>
                  <a:pt x="726" y="471"/>
                </a:lnTo>
                <a:lnTo>
                  <a:pt x="726" y="471"/>
                </a:lnTo>
                <a:lnTo>
                  <a:pt x="720" y="475"/>
                </a:lnTo>
                <a:lnTo>
                  <a:pt x="714" y="478"/>
                </a:lnTo>
                <a:lnTo>
                  <a:pt x="696" y="488"/>
                </a:lnTo>
                <a:lnTo>
                  <a:pt x="680" y="498"/>
                </a:lnTo>
                <a:lnTo>
                  <a:pt x="672" y="503"/>
                </a:lnTo>
                <a:lnTo>
                  <a:pt x="666" y="508"/>
                </a:lnTo>
                <a:lnTo>
                  <a:pt x="666" y="508"/>
                </a:lnTo>
                <a:lnTo>
                  <a:pt x="659" y="515"/>
                </a:lnTo>
                <a:lnTo>
                  <a:pt x="653" y="523"/>
                </a:lnTo>
                <a:lnTo>
                  <a:pt x="645" y="539"/>
                </a:lnTo>
                <a:lnTo>
                  <a:pt x="637" y="552"/>
                </a:lnTo>
                <a:lnTo>
                  <a:pt x="635" y="557"/>
                </a:lnTo>
                <a:lnTo>
                  <a:pt x="631" y="560"/>
                </a:lnTo>
                <a:lnTo>
                  <a:pt x="631" y="560"/>
                </a:lnTo>
                <a:lnTo>
                  <a:pt x="621" y="564"/>
                </a:lnTo>
                <a:lnTo>
                  <a:pt x="603" y="572"/>
                </a:lnTo>
                <a:lnTo>
                  <a:pt x="587" y="579"/>
                </a:lnTo>
                <a:lnTo>
                  <a:pt x="581" y="583"/>
                </a:lnTo>
                <a:lnTo>
                  <a:pt x="577" y="585"/>
                </a:lnTo>
                <a:lnTo>
                  <a:pt x="577" y="585"/>
                </a:lnTo>
                <a:lnTo>
                  <a:pt x="562" y="616"/>
                </a:lnTo>
                <a:lnTo>
                  <a:pt x="549" y="646"/>
                </a:lnTo>
                <a:lnTo>
                  <a:pt x="549" y="646"/>
                </a:lnTo>
                <a:lnTo>
                  <a:pt x="540" y="663"/>
                </a:lnTo>
                <a:lnTo>
                  <a:pt x="535" y="673"/>
                </a:lnTo>
                <a:lnTo>
                  <a:pt x="534" y="677"/>
                </a:lnTo>
                <a:lnTo>
                  <a:pt x="534" y="678"/>
                </a:lnTo>
                <a:lnTo>
                  <a:pt x="534" y="678"/>
                </a:lnTo>
                <a:lnTo>
                  <a:pt x="534" y="681"/>
                </a:lnTo>
                <a:lnTo>
                  <a:pt x="535" y="688"/>
                </a:lnTo>
                <a:lnTo>
                  <a:pt x="535" y="695"/>
                </a:lnTo>
                <a:lnTo>
                  <a:pt x="535" y="695"/>
                </a:lnTo>
                <a:lnTo>
                  <a:pt x="497" y="726"/>
                </a:lnTo>
                <a:lnTo>
                  <a:pt x="470" y="748"/>
                </a:lnTo>
                <a:lnTo>
                  <a:pt x="454" y="762"/>
                </a:lnTo>
                <a:lnTo>
                  <a:pt x="454" y="762"/>
                </a:lnTo>
                <a:lnTo>
                  <a:pt x="448" y="764"/>
                </a:lnTo>
                <a:lnTo>
                  <a:pt x="445" y="765"/>
                </a:lnTo>
                <a:lnTo>
                  <a:pt x="444" y="769"/>
                </a:lnTo>
                <a:lnTo>
                  <a:pt x="442" y="778"/>
                </a:lnTo>
                <a:lnTo>
                  <a:pt x="442" y="778"/>
                </a:lnTo>
                <a:lnTo>
                  <a:pt x="439" y="792"/>
                </a:lnTo>
                <a:lnTo>
                  <a:pt x="438" y="806"/>
                </a:lnTo>
                <a:lnTo>
                  <a:pt x="438" y="819"/>
                </a:lnTo>
                <a:lnTo>
                  <a:pt x="171" y="1003"/>
                </a:lnTo>
                <a:lnTo>
                  <a:pt x="118" y="1003"/>
                </a:lnTo>
                <a:lnTo>
                  <a:pt x="118" y="1003"/>
                </a:lnTo>
                <a:lnTo>
                  <a:pt x="103" y="1004"/>
                </a:lnTo>
                <a:lnTo>
                  <a:pt x="71" y="1008"/>
                </a:lnTo>
                <a:lnTo>
                  <a:pt x="37" y="1013"/>
                </a:lnTo>
                <a:lnTo>
                  <a:pt x="24" y="1015"/>
                </a:lnTo>
                <a:lnTo>
                  <a:pt x="21" y="1018"/>
                </a:lnTo>
                <a:lnTo>
                  <a:pt x="18" y="1019"/>
                </a:lnTo>
                <a:lnTo>
                  <a:pt x="18" y="1019"/>
                </a:lnTo>
                <a:lnTo>
                  <a:pt x="12" y="1029"/>
                </a:lnTo>
                <a:lnTo>
                  <a:pt x="6" y="1041"/>
                </a:lnTo>
                <a:lnTo>
                  <a:pt x="1" y="1053"/>
                </a:lnTo>
                <a:lnTo>
                  <a:pt x="0" y="1060"/>
                </a:lnTo>
                <a:lnTo>
                  <a:pt x="0" y="1060"/>
                </a:lnTo>
                <a:lnTo>
                  <a:pt x="1" y="1064"/>
                </a:lnTo>
                <a:lnTo>
                  <a:pt x="3" y="1069"/>
                </a:lnTo>
                <a:lnTo>
                  <a:pt x="8" y="1074"/>
                </a:lnTo>
                <a:lnTo>
                  <a:pt x="13" y="1079"/>
                </a:lnTo>
                <a:lnTo>
                  <a:pt x="13" y="1079"/>
                </a:lnTo>
                <a:lnTo>
                  <a:pt x="18" y="1082"/>
                </a:lnTo>
                <a:lnTo>
                  <a:pt x="27" y="1084"/>
                </a:lnTo>
                <a:lnTo>
                  <a:pt x="51" y="1090"/>
                </a:lnTo>
                <a:lnTo>
                  <a:pt x="78" y="1094"/>
                </a:lnTo>
                <a:lnTo>
                  <a:pt x="101" y="1096"/>
                </a:lnTo>
                <a:lnTo>
                  <a:pt x="101" y="1096"/>
                </a:lnTo>
                <a:lnTo>
                  <a:pt x="125" y="1099"/>
                </a:lnTo>
                <a:lnTo>
                  <a:pt x="156" y="1103"/>
                </a:lnTo>
                <a:lnTo>
                  <a:pt x="183" y="1105"/>
                </a:lnTo>
                <a:lnTo>
                  <a:pt x="193" y="1104"/>
                </a:lnTo>
                <a:lnTo>
                  <a:pt x="197" y="1104"/>
                </a:lnTo>
                <a:lnTo>
                  <a:pt x="199" y="1103"/>
                </a:lnTo>
                <a:lnTo>
                  <a:pt x="199" y="1103"/>
                </a:lnTo>
                <a:lnTo>
                  <a:pt x="204" y="1098"/>
                </a:lnTo>
                <a:lnTo>
                  <a:pt x="210" y="1089"/>
                </a:lnTo>
                <a:lnTo>
                  <a:pt x="226" y="1067"/>
                </a:lnTo>
                <a:lnTo>
                  <a:pt x="240" y="1045"/>
                </a:lnTo>
                <a:lnTo>
                  <a:pt x="243" y="1036"/>
                </a:lnTo>
                <a:lnTo>
                  <a:pt x="245" y="1031"/>
                </a:lnTo>
                <a:lnTo>
                  <a:pt x="245" y="1031"/>
                </a:lnTo>
                <a:lnTo>
                  <a:pt x="243" y="1028"/>
                </a:lnTo>
                <a:lnTo>
                  <a:pt x="241" y="1025"/>
                </a:lnTo>
                <a:lnTo>
                  <a:pt x="236" y="1019"/>
                </a:lnTo>
                <a:lnTo>
                  <a:pt x="227" y="1014"/>
                </a:lnTo>
                <a:lnTo>
                  <a:pt x="467" y="856"/>
                </a:lnTo>
                <a:lnTo>
                  <a:pt x="467" y="856"/>
                </a:lnTo>
                <a:lnTo>
                  <a:pt x="470" y="859"/>
                </a:lnTo>
                <a:lnTo>
                  <a:pt x="479" y="864"/>
                </a:lnTo>
                <a:lnTo>
                  <a:pt x="488" y="867"/>
                </a:lnTo>
                <a:lnTo>
                  <a:pt x="492" y="867"/>
                </a:lnTo>
                <a:lnTo>
                  <a:pt x="496" y="866"/>
                </a:lnTo>
                <a:lnTo>
                  <a:pt x="496" y="866"/>
                </a:lnTo>
                <a:lnTo>
                  <a:pt x="498" y="864"/>
                </a:lnTo>
                <a:lnTo>
                  <a:pt x="498" y="860"/>
                </a:lnTo>
                <a:lnTo>
                  <a:pt x="498" y="858"/>
                </a:lnTo>
                <a:lnTo>
                  <a:pt x="498" y="854"/>
                </a:lnTo>
                <a:lnTo>
                  <a:pt x="496" y="849"/>
                </a:lnTo>
                <a:lnTo>
                  <a:pt x="495" y="846"/>
                </a:lnTo>
                <a:lnTo>
                  <a:pt x="495" y="846"/>
                </a:lnTo>
                <a:lnTo>
                  <a:pt x="498" y="848"/>
                </a:lnTo>
                <a:lnTo>
                  <a:pt x="508" y="849"/>
                </a:lnTo>
                <a:lnTo>
                  <a:pt x="515" y="850"/>
                </a:lnTo>
                <a:lnTo>
                  <a:pt x="523" y="849"/>
                </a:lnTo>
                <a:lnTo>
                  <a:pt x="531" y="848"/>
                </a:lnTo>
                <a:lnTo>
                  <a:pt x="541" y="845"/>
                </a:lnTo>
                <a:lnTo>
                  <a:pt x="541" y="845"/>
                </a:lnTo>
                <a:lnTo>
                  <a:pt x="550" y="840"/>
                </a:lnTo>
                <a:lnTo>
                  <a:pt x="556" y="837"/>
                </a:lnTo>
                <a:lnTo>
                  <a:pt x="561" y="833"/>
                </a:lnTo>
                <a:lnTo>
                  <a:pt x="563" y="829"/>
                </a:lnTo>
                <a:lnTo>
                  <a:pt x="566" y="824"/>
                </a:lnTo>
                <a:lnTo>
                  <a:pt x="567" y="822"/>
                </a:lnTo>
                <a:lnTo>
                  <a:pt x="567" y="822"/>
                </a:lnTo>
                <a:lnTo>
                  <a:pt x="572" y="819"/>
                </a:lnTo>
                <a:lnTo>
                  <a:pt x="575" y="817"/>
                </a:lnTo>
                <a:lnTo>
                  <a:pt x="577" y="812"/>
                </a:lnTo>
                <a:lnTo>
                  <a:pt x="577" y="812"/>
                </a:lnTo>
                <a:lnTo>
                  <a:pt x="577" y="808"/>
                </a:lnTo>
                <a:lnTo>
                  <a:pt x="576" y="805"/>
                </a:lnTo>
                <a:lnTo>
                  <a:pt x="572" y="798"/>
                </a:lnTo>
                <a:lnTo>
                  <a:pt x="565" y="790"/>
                </a:lnTo>
                <a:lnTo>
                  <a:pt x="833" y="605"/>
                </a:lnTo>
                <a:lnTo>
                  <a:pt x="874" y="585"/>
                </a:lnTo>
                <a:lnTo>
                  <a:pt x="874" y="585"/>
                </a:lnTo>
                <a:lnTo>
                  <a:pt x="875" y="594"/>
                </a:lnTo>
                <a:lnTo>
                  <a:pt x="877" y="614"/>
                </a:lnTo>
                <a:lnTo>
                  <a:pt x="880" y="625"/>
                </a:lnTo>
                <a:lnTo>
                  <a:pt x="882" y="637"/>
                </a:lnTo>
                <a:lnTo>
                  <a:pt x="887" y="648"/>
                </a:lnTo>
                <a:lnTo>
                  <a:pt x="892" y="657"/>
                </a:lnTo>
                <a:lnTo>
                  <a:pt x="892" y="657"/>
                </a:lnTo>
                <a:lnTo>
                  <a:pt x="903" y="672"/>
                </a:lnTo>
                <a:lnTo>
                  <a:pt x="912" y="683"/>
                </a:lnTo>
                <a:lnTo>
                  <a:pt x="920" y="691"/>
                </a:lnTo>
                <a:lnTo>
                  <a:pt x="920" y="691"/>
                </a:lnTo>
                <a:lnTo>
                  <a:pt x="918" y="695"/>
                </a:lnTo>
                <a:lnTo>
                  <a:pt x="904" y="711"/>
                </a:lnTo>
                <a:lnTo>
                  <a:pt x="904" y="711"/>
                </a:lnTo>
                <a:lnTo>
                  <a:pt x="893" y="723"/>
                </a:lnTo>
                <a:lnTo>
                  <a:pt x="886" y="733"/>
                </a:lnTo>
                <a:lnTo>
                  <a:pt x="882" y="742"/>
                </a:lnTo>
                <a:lnTo>
                  <a:pt x="880" y="754"/>
                </a:lnTo>
                <a:lnTo>
                  <a:pt x="880" y="754"/>
                </a:lnTo>
                <a:lnTo>
                  <a:pt x="879" y="778"/>
                </a:lnTo>
                <a:lnTo>
                  <a:pt x="879" y="802"/>
                </a:lnTo>
                <a:lnTo>
                  <a:pt x="879" y="802"/>
                </a:lnTo>
                <a:lnTo>
                  <a:pt x="875" y="822"/>
                </a:lnTo>
                <a:lnTo>
                  <a:pt x="870" y="848"/>
                </a:lnTo>
                <a:lnTo>
                  <a:pt x="869" y="861"/>
                </a:lnTo>
                <a:lnTo>
                  <a:pt x="868" y="874"/>
                </a:lnTo>
                <a:lnTo>
                  <a:pt x="868" y="885"/>
                </a:lnTo>
                <a:lnTo>
                  <a:pt x="869" y="893"/>
                </a:lnTo>
                <a:lnTo>
                  <a:pt x="869" y="893"/>
                </a:lnTo>
                <a:lnTo>
                  <a:pt x="881" y="927"/>
                </a:lnTo>
                <a:lnTo>
                  <a:pt x="886" y="940"/>
                </a:lnTo>
                <a:lnTo>
                  <a:pt x="888" y="946"/>
                </a:lnTo>
                <a:lnTo>
                  <a:pt x="888" y="946"/>
                </a:lnTo>
                <a:lnTo>
                  <a:pt x="895" y="950"/>
                </a:lnTo>
                <a:lnTo>
                  <a:pt x="904" y="955"/>
                </a:lnTo>
                <a:lnTo>
                  <a:pt x="914" y="959"/>
                </a:lnTo>
                <a:lnTo>
                  <a:pt x="924" y="961"/>
                </a:lnTo>
                <a:lnTo>
                  <a:pt x="924" y="961"/>
                </a:lnTo>
                <a:lnTo>
                  <a:pt x="929" y="961"/>
                </a:lnTo>
                <a:lnTo>
                  <a:pt x="933" y="961"/>
                </a:lnTo>
                <a:lnTo>
                  <a:pt x="938" y="962"/>
                </a:lnTo>
                <a:lnTo>
                  <a:pt x="948" y="967"/>
                </a:lnTo>
                <a:lnTo>
                  <a:pt x="948" y="967"/>
                </a:lnTo>
                <a:lnTo>
                  <a:pt x="956" y="972"/>
                </a:lnTo>
                <a:lnTo>
                  <a:pt x="966" y="977"/>
                </a:lnTo>
                <a:lnTo>
                  <a:pt x="989" y="986"/>
                </a:lnTo>
                <a:lnTo>
                  <a:pt x="1012" y="991"/>
                </a:lnTo>
                <a:lnTo>
                  <a:pt x="1018" y="992"/>
                </a:lnTo>
                <a:lnTo>
                  <a:pt x="1021" y="992"/>
                </a:lnTo>
                <a:lnTo>
                  <a:pt x="1021" y="992"/>
                </a:lnTo>
                <a:lnTo>
                  <a:pt x="1030" y="988"/>
                </a:lnTo>
                <a:lnTo>
                  <a:pt x="1042" y="984"/>
                </a:lnTo>
                <a:lnTo>
                  <a:pt x="1058" y="979"/>
                </a:lnTo>
                <a:lnTo>
                  <a:pt x="1058" y="979"/>
                </a:lnTo>
                <a:lnTo>
                  <a:pt x="1058" y="979"/>
                </a:lnTo>
                <a:lnTo>
                  <a:pt x="1061" y="981"/>
                </a:lnTo>
                <a:lnTo>
                  <a:pt x="1068" y="982"/>
                </a:lnTo>
                <a:lnTo>
                  <a:pt x="1084" y="984"/>
                </a:lnTo>
                <a:lnTo>
                  <a:pt x="1084" y="984"/>
                </a:lnTo>
                <a:lnTo>
                  <a:pt x="1090" y="984"/>
                </a:lnTo>
                <a:lnTo>
                  <a:pt x="1097" y="983"/>
                </a:lnTo>
                <a:lnTo>
                  <a:pt x="1114" y="979"/>
                </a:lnTo>
                <a:lnTo>
                  <a:pt x="1131" y="972"/>
                </a:lnTo>
                <a:lnTo>
                  <a:pt x="1149" y="965"/>
                </a:lnTo>
                <a:lnTo>
                  <a:pt x="1181" y="949"/>
                </a:lnTo>
                <a:lnTo>
                  <a:pt x="1194" y="941"/>
                </a:lnTo>
                <a:lnTo>
                  <a:pt x="1194" y="941"/>
                </a:lnTo>
                <a:lnTo>
                  <a:pt x="1189" y="951"/>
                </a:lnTo>
                <a:lnTo>
                  <a:pt x="1178" y="972"/>
                </a:lnTo>
                <a:lnTo>
                  <a:pt x="1167" y="997"/>
                </a:lnTo>
                <a:lnTo>
                  <a:pt x="1163" y="1007"/>
                </a:lnTo>
                <a:lnTo>
                  <a:pt x="1161" y="1014"/>
                </a:lnTo>
                <a:lnTo>
                  <a:pt x="1161" y="1014"/>
                </a:lnTo>
                <a:lnTo>
                  <a:pt x="1162" y="1030"/>
                </a:lnTo>
                <a:lnTo>
                  <a:pt x="1162" y="1034"/>
                </a:lnTo>
                <a:lnTo>
                  <a:pt x="1161" y="1039"/>
                </a:lnTo>
                <a:lnTo>
                  <a:pt x="1161" y="1039"/>
                </a:lnTo>
                <a:lnTo>
                  <a:pt x="1162" y="1040"/>
                </a:lnTo>
                <a:lnTo>
                  <a:pt x="1163" y="1041"/>
                </a:lnTo>
                <a:lnTo>
                  <a:pt x="1168" y="1044"/>
                </a:lnTo>
                <a:lnTo>
                  <a:pt x="1183" y="1045"/>
                </a:lnTo>
                <a:lnTo>
                  <a:pt x="1206" y="1045"/>
                </a:lnTo>
                <a:lnTo>
                  <a:pt x="1206" y="1045"/>
                </a:lnTo>
                <a:lnTo>
                  <a:pt x="1226" y="1063"/>
                </a:lnTo>
                <a:lnTo>
                  <a:pt x="1242" y="1077"/>
                </a:lnTo>
                <a:lnTo>
                  <a:pt x="1257" y="1088"/>
                </a:lnTo>
                <a:lnTo>
                  <a:pt x="1257" y="1088"/>
                </a:lnTo>
                <a:lnTo>
                  <a:pt x="1271" y="1094"/>
                </a:lnTo>
                <a:lnTo>
                  <a:pt x="1290" y="1100"/>
                </a:lnTo>
                <a:lnTo>
                  <a:pt x="1310" y="1106"/>
                </a:lnTo>
                <a:lnTo>
                  <a:pt x="1324" y="1109"/>
                </a:lnTo>
                <a:lnTo>
                  <a:pt x="1324" y="1109"/>
                </a:lnTo>
                <a:lnTo>
                  <a:pt x="1365" y="1110"/>
                </a:lnTo>
                <a:lnTo>
                  <a:pt x="1441" y="1111"/>
                </a:lnTo>
                <a:lnTo>
                  <a:pt x="1483" y="1111"/>
                </a:lnTo>
                <a:lnTo>
                  <a:pt x="1520" y="1110"/>
                </a:lnTo>
                <a:lnTo>
                  <a:pt x="1550" y="1108"/>
                </a:lnTo>
                <a:lnTo>
                  <a:pt x="1561" y="1105"/>
                </a:lnTo>
                <a:lnTo>
                  <a:pt x="1568" y="1103"/>
                </a:lnTo>
                <a:lnTo>
                  <a:pt x="1568" y="1103"/>
                </a:lnTo>
                <a:lnTo>
                  <a:pt x="1589" y="1093"/>
                </a:lnTo>
                <a:lnTo>
                  <a:pt x="1606" y="1084"/>
                </a:lnTo>
                <a:lnTo>
                  <a:pt x="1612" y="1080"/>
                </a:lnTo>
                <a:lnTo>
                  <a:pt x="1619" y="1076"/>
                </a:lnTo>
                <a:lnTo>
                  <a:pt x="1622" y="1072"/>
                </a:lnTo>
                <a:lnTo>
                  <a:pt x="1626" y="1066"/>
                </a:lnTo>
                <a:lnTo>
                  <a:pt x="1626" y="1066"/>
                </a:lnTo>
                <a:lnTo>
                  <a:pt x="1630" y="1048"/>
                </a:lnTo>
                <a:lnTo>
                  <a:pt x="1633" y="1021"/>
                </a:lnTo>
                <a:lnTo>
                  <a:pt x="1636" y="993"/>
                </a:lnTo>
                <a:lnTo>
                  <a:pt x="1637" y="979"/>
                </a:lnTo>
                <a:lnTo>
                  <a:pt x="1636" y="970"/>
                </a:lnTo>
                <a:lnTo>
                  <a:pt x="1636" y="970"/>
                </a:lnTo>
                <a:lnTo>
                  <a:pt x="1636" y="954"/>
                </a:lnTo>
                <a:lnTo>
                  <a:pt x="1635" y="945"/>
                </a:lnTo>
                <a:lnTo>
                  <a:pt x="1633" y="943"/>
                </a:lnTo>
                <a:lnTo>
                  <a:pt x="1631" y="939"/>
                </a:lnTo>
                <a:lnTo>
                  <a:pt x="1626" y="936"/>
                </a:lnTo>
                <a:lnTo>
                  <a:pt x="1620" y="933"/>
                </a:lnTo>
                <a:lnTo>
                  <a:pt x="1620" y="933"/>
                </a:lnTo>
                <a:lnTo>
                  <a:pt x="1593" y="922"/>
                </a:lnTo>
                <a:lnTo>
                  <a:pt x="1583" y="918"/>
                </a:lnTo>
                <a:lnTo>
                  <a:pt x="1583" y="918"/>
                </a:lnTo>
                <a:lnTo>
                  <a:pt x="1584" y="917"/>
                </a:lnTo>
                <a:lnTo>
                  <a:pt x="1585" y="915"/>
                </a:lnTo>
                <a:lnTo>
                  <a:pt x="1587" y="913"/>
                </a:lnTo>
                <a:lnTo>
                  <a:pt x="1585" y="912"/>
                </a:lnTo>
                <a:lnTo>
                  <a:pt x="1584" y="909"/>
                </a:lnTo>
                <a:lnTo>
                  <a:pt x="1579" y="907"/>
                </a:lnTo>
                <a:lnTo>
                  <a:pt x="1573" y="904"/>
                </a:lnTo>
                <a:lnTo>
                  <a:pt x="1573" y="904"/>
                </a:lnTo>
                <a:lnTo>
                  <a:pt x="1556" y="899"/>
                </a:lnTo>
                <a:lnTo>
                  <a:pt x="1541" y="896"/>
                </a:lnTo>
                <a:lnTo>
                  <a:pt x="1526" y="893"/>
                </a:lnTo>
                <a:lnTo>
                  <a:pt x="1510" y="892"/>
                </a:lnTo>
                <a:lnTo>
                  <a:pt x="1510" y="892"/>
                </a:lnTo>
                <a:lnTo>
                  <a:pt x="1488" y="891"/>
                </a:lnTo>
                <a:lnTo>
                  <a:pt x="1457" y="892"/>
                </a:lnTo>
                <a:lnTo>
                  <a:pt x="1429" y="892"/>
                </a:lnTo>
                <a:lnTo>
                  <a:pt x="1420" y="891"/>
                </a:lnTo>
                <a:lnTo>
                  <a:pt x="1417" y="891"/>
                </a:lnTo>
                <a:lnTo>
                  <a:pt x="1417" y="891"/>
                </a:lnTo>
                <a:lnTo>
                  <a:pt x="1414" y="887"/>
                </a:lnTo>
                <a:lnTo>
                  <a:pt x="1412" y="880"/>
                </a:lnTo>
                <a:lnTo>
                  <a:pt x="1412" y="880"/>
                </a:lnTo>
                <a:lnTo>
                  <a:pt x="1408" y="854"/>
                </a:lnTo>
                <a:lnTo>
                  <a:pt x="1408" y="854"/>
                </a:lnTo>
                <a:lnTo>
                  <a:pt x="1419" y="861"/>
                </a:lnTo>
                <a:lnTo>
                  <a:pt x="1430" y="866"/>
                </a:lnTo>
                <a:lnTo>
                  <a:pt x="1438" y="869"/>
                </a:lnTo>
                <a:lnTo>
                  <a:pt x="1438" y="869"/>
                </a:lnTo>
                <a:lnTo>
                  <a:pt x="1447" y="870"/>
                </a:lnTo>
                <a:lnTo>
                  <a:pt x="1454" y="871"/>
                </a:lnTo>
                <a:lnTo>
                  <a:pt x="1454" y="871"/>
                </a:lnTo>
                <a:lnTo>
                  <a:pt x="1457" y="871"/>
                </a:lnTo>
                <a:lnTo>
                  <a:pt x="1460" y="872"/>
                </a:lnTo>
                <a:lnTo>
                  <a:pt x="1465" y="871"/>
                </a:lnTo>
                <a:lnTo>
                  <a:pt x="1465" y="871"/>
                </a:lnTo>
                <a:lnTo>
                  <a:pt x="1470" y="870"/>
                </a:lnTo>
                <a:lnTo>
                  <a:pt x="1473" y="871"/>
                </a:lnTo>
                <a:lnTo>
                  <a:pt x="1477" y="870"/>
                </a:lnTo>
                <a:lnTo>
                  <a:pt x="1484" y="866"/>
                </a:lnTo>
                <a:lnTo>
                  <a:pt x="1484" y="866"/>
                </a:lnTo>
                <a:lnTo>
                  <a:pt x="1494" y="858"/>
                </a:lnTo>
                <a:lnTo>
                  <a:pt x="1500" y="850"/>
                </a:lnTo>
                <a:lnTo>
                  <a:pt x="1504" y="844"/>
                </a:lnTo>
                <a:lnTo>
                  <a:pt x="1508" y="840"/>
                </a:lnTo>
                <a:lnTo>
                  <a:pt x="1508" y="840"/>
                </a:lnTo>
                <a:lnTo>
                  <a:pt x="1516" y="833"/>
                </a:lnTo>
                <a:lnTo>
                  <a:pt x="1524" y="827"/>
                </a:lnTo>
                <a:lnTo>
                  <a:pt x="1524" y="827"/>
                </a:lnTo>
                <a:lnTo>
                  <a:pt x="1536" y="824"/>
                </a:lnTo>
                <a:lnTo>
                  <a:pt x="1546" y="823"/>
                </a:lnTo>
                <a:lnTo>
                  <a:pt x="1551" y="821"/>
                </a:lnTo>
                <a:lnTo>
                  <a:pt x="1551" y="821"/>
                </a:lnTo>
                <a:lnTo>
                  <a:pt x="1563" y="810"/>
                </a:lnTo>
                <a:lnTo>
                  <a:pt x="1571" y="801"/>
                </a:lnTo>
                <a:lnTo>
                  <a:pt x="1571" y="801"/>
                </a:lnTo>
                <a:lnTo>
                  <a:pt x="1582" y="794"/>
                </a:lnTo>
                <a:lnTo>
                  <a:pt x="1590" y="787"/>
                </a:lnTo>
                <a:lnTo>
                  <a:pt x="1593" y="784"/>
                </a:lnTo>
                <a:lnTo>
                  <a:pt x="1595" y="780"/>
                </a:lnTo>
                <a:lnTo>
                  <a:pt x="1595" y="780"/>
                </a:lnTo>
                <a:lnTo>
                  <a:pt x="1614" y="723"/>
                </a:lnTo>
                <a:lnTo>
                  <a:pt x="1614" y="723"/>
                </a:lnTo>
                <a:lnTo>
                  <a:pt x="1620" y="688"/>
                </a:lnTo>
                <a:lnTo>
                  <a:pt x="1620" y="688"/>
                </a:lnTo>
                <a:lnTo>
                  <a:pt x="1622" y="667"/>
                </a:lnTo>
                <a:lnTo>
                  <a:pt x="1625" y="645"/>
                </a:lnTo>
                <a:lnTo>
                  <a:pt x="1626" y="616"/>
                </a:lnTo>
                <a:lnTo>
                  <a:pt x="1626" y="616"/>
                </a:lnTo>
                <a:lnTo>
                  <a:pt x="1627" y="583"/>
                </a:lnTo>
                <a:lnTo>
                  <a:pt x="1630" y="552"/>
                </a:lnTo>
                <a:lnTo>
                  <a:pt x="1630" y="552"/>
                </a:lnTo>
                <a:lnTo>
                  <a:pt x="1607" y="413"/>
                </a:lnTo>
                <a:lnTo>
                  <a:pt x="1607" y="413"/>
                </a:lnTo>
                <a:lnTo>
                  <a:pt x="1607" y="404"/>
                </a:lnTo>
                <a:lnTo>
                  <a:pt x="1606" y="399"/>
                </a:lnTo>
                <a:lnTo>
                  <a:pt x="1603" y="393"/>
                </a:lnTo>
                <a:lnTo>
                  <a:pt x="1603" y="393"/>
                </a:lnTo>
                <a:lnTo>
                  <a:pt x="1571" y="350"/>
                </a:lnTo>
                <a:lnTo>
                  <a:pt x="1571" y="350"/>
                </a:lnTo>
                <a:lnTo>
                  <a:pt x="1548" y="316"/>
                </a:lnTo>
                <a:lnTo>
                  <a:pt x="1548" y="316"/>
                </a:lnTo>
                <a:lnTo>
                  <a:pt x="1535" y="305"/>
                </a:lnTo>
                <a:lnTo>
                  <a:pt x="1524" y="295"/>
                </a:lnTo>
                <a:lnTo>
                  <a:pt x="1495" y="276"/>
                </a:lnTo>
                <a:lnTo>
                  <a:pt x="1489" y="273"/>
                </a:lnTo>
                <a:lnTo>
                  <a:pt x="1489" y="273"/>
                </a:lnTo>
                <a:lnTo>
                  <a:pt x="1492" y="269"/>
                </a:lnTo>
                <a:lnTo>
                  <a:pt x="1495" y="260"/>
                </a:lnTo>
                <a:lnTo>
                  <a:pt x="1495" y="260"/>
                </a:lnTo>
                <a:lnTo>
                  <a:pt x="1497" y="257"/>
                </a:lnTo>
                <a:lnTo>
                  <a:pt x="1498" y="255"/>
                </a:lnTo>
                <a:lnTo>
                  <a:pt x="1499" y="253"/>
                </a:lnTo>
                <a:lnTo>
                  <a:pt x="1500" y="248"/>
                </a:lnTo>
                <a:lnTo>
                  <a:pt x="1500" y="248"/>
                </a:lnTo>
                <a:lnTo>
                  <a:pt x="1500" y="237"/>
                </a:lnTo>
                <a:lnTo>
                  <a:pt x="1500" y="234"/>
                </a:lnTo>
                <a:lnTo>
                  <a:pt x="1503" y="233"/>
                </a:lnTo>
                <a:lnTo>
                  <a:pt x="1503" y="233"/>
                </a:lnTo>
                <a:lnTo>
                  <a:pt x="1519" y="225"/>
                </a:lnTo>
                <a:lnTo>
                  <a:pt x="1527" y="220"/>
                </a:lnTo>
                <a:lnTo>
                  <a:pt x="1531" y="216"/>
                </a:lnTo>
                <a:lnTo>
                  <a:pt x="1531" y="216"/>
                </a:lnTo>
                <a:lnTo>
                  <a:pt x="1532" y="200"/>
                </a:lnTo>
                <a:lnTo>
                  <a:pt x="1531" y="179"/>
                </a:lnTo>
                <a:lnTo>
                  <a:pt x="1531" y="179"/>
                </a:lnTo>
                <a:lnTo>
                  <a:pt x="1527" y="161"/>
                </a:lnTo>
                <a:lnTo>
                  <a:pt x="1525" y="146"/>
                </a:lnTo>
                <a:lnTo>
                  <a:pt x="1524" y="131"/>
                </a:lnTo>
                <a:lnTo>
                  <a:pt x="1524" y="131"/>
                </a:lnTo>
                <a:lnTo>
                  <a:pt x="1524" y="111"/>
                </a:lnTo>
                <a:lnTo>
                  <a:pt x="1523" y="105"/>
                </a:lnTo>
                <a:lnTo>
                  <a:pt x="1520" y="100"/>
                </a:lnTo>
                <a:lnTo>
                  <a:pt x="1520" y="100"/>
                </a:lnTo>
                <a:lnTo>
                  <a:pt x="1511" y="93"/>
                </a:lnTo>
                <a:lnTo>
                  <a:pt x="1504" y="87"/>
                </a:lnTo>
                <a:lnTo>
                  <a:pt x="1504" y="87"/>
                </a:lnTo>
                <a:lnTo>
                  <a:pt x="1500" y="79"/>
                </a:lnTo>
                <a:lnTo>
                  <a:pt x="1492" y="67"/>
                </a:lnTo>
                <a:lnTo>
                  <a:pt x="1492" y="67"/>
                </a:lnTo>
                <a:lnTo>
                  <a:pt x="1481" y="51"/>
                </a:lnTo>
                <a:lnTo>
                  <a:pt x="1474" y="44"/>
                </a:lnTo>
                <a:lnTo>
                  <a:pt x="1470" y="37"/>
                </a:lnTo>
                <a:lnTo>
                  <a:pt x="1470" y="37"/>
                </a:lnTo>
                <a:lnTo>
                  <a:pt x="1462" y="32"/>
                </a:lnTo>
                <a:lnTo>
                  <a:pt x="1454" y="29"/>
                </a:lnTo>
                <a:lnTo>
                  <a:pt x="1442" y="25"/>
                </a:lnTo>
                <a:lnTo>
                  <a:pt x="1442" y="25"/>
                </a:lnTo>
                <a:lnTo>
                  <a:pt x="1428" y="19"/>
                </a:lnTo>
                <a:lnTo>
                  <a:pt x="1417" y="14"/>
                </a:lnTo>
                <a:lnTo>
                  <a:pt x="1408" y="12"/>
                </a:lnTo>
                <a:lnTo>
                  <a:pt x="1408" y="12"/>
                </a:lnTo>
                <a:lnTo>
                  <a:pt x="1401" y="9"/>
                </a:lnTo>
                <a:lnTo>
                  <a:pt x="1392" y="4"/>
                </a:lnTo>
                <a:lnTo>
                  <a:pt x="1382" y="2"/>
                </a:lnTo>
                <a:lnTo>
                  <a:pt x="1378" y="0"/>
                </a:lnTo>
                <a:lnTo>
                  <a:pt x="1375" y="0"/>
                </a:lnTo>
                <a:lnTo>
                  <a:pt x="1375" y="0"/>
                </a:lnTo>
                <a:lnTo>
                  <a:pt x="1366" y="3"/>
                </a:lnTo>
                <a:lnTo>
                  <a:pt x="1359" y="7"/>
                </a:lnTo>
                <a:lnTo>
                  <a:pt x="1351" y="12"/>
                </a:lnTo>
                <a:lnTo>
                  <a:pt x="1349" y="14"/>
                </a:lnTo>
                <a:lnTo>
                  <a:pt x="1349" y="14"/>
                </a:lnTo>
                <a:lnTo>
                  <a:pt x="1346" y="15"/>
                </a:lnTo>
                <a:lnTo>
                  <a:pt x="1343" y="16"/>
                </a:lnTo>
                <a:lnTo>
                  <a:pt x="1330" y="19"/>
                </a:lnTo>
                <a:lnTo>
                  <a:pt x="1308" y="20"/>
                </a:lnTo>
                <a:lnTo>
                  <a:pt x="1308" y="20"/>
                </a:lnTo>
                <a:lnTo>
                  <a:pt x="1295" y="20"/>
                </a:lnTo>
                <a:lnTo>
                  <a:pt x="1289" y="20"/>
                </a:lnTo>
                <a:lnTo>
                  <a:pt x="1287" y="21"/>
                </a:lnTo>
                <a:lnTo>
                  <a:pt x="1286" y="21"/>
                </a:lnTo>
                <a:lnTo>
                  <a:pt x="1286" y="37"/>
                </a:lnTo>
                <a:lnTo>
                  <a:pt x="1255" y="47"/>
                </a:lnTo>
                <a:lnTo>
                  <a:pt x="1255" y="47"/>
                </a:lnTo>
                <a:lnTo>
                  <a:pt x="1262" y="52"/>
                </a:lnTo>
                <a:lnTo>
                  <a:pt x="1265" y="56"/>
                </a:lnTo>
                <a:lnTo>
                  <a:pt x="1266" y="58"/>
                </a:lnTo>
                <a:lnTo>
                  <a:pt x="1266" y="58"/>
                </a:lnTo>
                <a:lnTo>
                  <a:pt x="1265" y="61"/>
                </a:lnTo>
                <a:lnTo>
                  <a:pt x="1262" y="64"/>
                </a:lnTo>
                <a:lnTo>
                  <a:pt x="1249" y="76"/>
                </a:lnTo>
                <a:lnTo>
                  <a:pt x="1231" y="92"/>
                </a:lnTo>
                <a:lnTo>
                  <a:pt x="1236" y="111"/>
                </a:lnTo>
                <a:lnTo>
                  <a:pt x="1212" y="138"/>
                </a:lnTo>
                <a:lnTo>
                  <a:pt x="1226" y="162"/>
                </a:lnTo>
                <a:lnTo>
                  <a:pt x="1231" y="179"/>
                </a:lnTo>
                <a:lnTo>
                  <a:pt x="1231" y="179"/>
                </a:lnTo>
                <a:lnTo>
                  <a:pt x="1227" y="181"/>
                </a:lnTo>
                <a:lnTo>
                  <a:pt x="1225" y="185"/>
                </a:lnTo>
                <a:lnTo>
                  <a:pt x="1222" y="190"/>
                </a:lnTo>
                <a:lnTo>
                  <a:pt x="1222" y="190"/>
                </a:lnTo>
                <a:lnTo>
                  <a:pt x="1220" y="197"/>
                </a:lnTo>
                <a:lnTo>
                  <a:pt x="1218" y="207"/>
                </a:lnTo>
                <a:lnTo>
                  <a:pt x="1218" y="217"/>
                </a:lnTo>
                <a:lnTo>
                  <a:pt x="1218" y="217"/>
                </a:lnTo>
                <a:close/>
                <a:moveTo>
                  <a:pt x="1456" y="598"/>
                </a:moveTo>
                <a:lnTo>
                  <a:pt x="1456" y="598"/>
                </a:lnTo>
                <a:lnTo>
                  <a:pt x="1465" y="577"/>
                </a:lnTo>
                <a:lnTo>
                  <a:pt x="1465" y="577"/>
                </a:lnTo>
                <a:lnTo>
                  <a:pt x="1466" y="577"/>
                </a:lnTo>
                <a:lnTo>
                  <a:pt x="1466" y="577"/>
                </a:lnTo>
                <a:lnTo>
                  <a:pt x="1466" y="582"/>
                </a:lnTo>
                <a:lnTo>
                  <a:pt x="1467" y="593"/>
                </a:lnTo>
                <a:lnTo>
                  <a:pt x="1467" y="593"/>
                </a:lnTo>
                <a:lnTo>
                  <a:pt x="1466" y="606"/>
                </a:lnTo>
                <a:lnTo>
                  <a:pt x="1463" y="624"/>
                </a:lnTo>
                <a:lnTo>
                  <a:pt x="1463" y="624"/>
                </a:lnTo>
                <a:lnTo>
                  <a:pt x="1461" y="638"/>
                </a:lnTo>
                <a:lnTo>
                  <a:pt x="1461" y="652"/>
                </a:lnTo>
                <a:lnTo>
                  <a:pt x="1461" y="652"/>
                </a:lnTo>
                <a:lnTo>
                  <a:pt x="1460" y="670"/>
                </a:lnTo>
                <a:lnTo>
                  <a:pt x="1457" y="685"/>
                </a:lnTo>
                <a:lnTo>
                  <a:pt x="1457" y="685"/>
                </a:lnTo>
                <a:lnTo>
                  <a:pt x="1447" y="722"/>
                </a:lnTo>
                <a:lnTo>
                  <a:pt x="1447" y="722"/>
                </a:lnTo>
                <a:lnTo>
                  <a:pt x="1438" y="734"/>
                </a:lnTo>
                <a:lnTo>
                  <a:pt x="1425" y="749"/>
                </a:lnTo>
                <a:lnTo>
                  <a:pt x="1425" y="749"/>
                </a:lnTo>
                <a:lnTo>
                  <a:pt x="1417" y="762"/>
                </a:lnTo>
                <a:lnTo>
                  <a:pt x="1408" y="769"/>
                </a:lnTo>
                <a:lnTo>
                  <a:pt x="1401" y="776"/>
                </a:lnTo>
                <a:lnTo>
                  <a:pt x="1401" y="776"/>
                </a:lnTo>
                <a:lnTo>
                  <a:pt x="1397" y="781"/>
                </a:lnTo>
                <a:lnTo>
                  <a:pt x="1394" y="787"/>
                </a:lnTo>
                <a:lnTo>
                  <a:pt x="1392" y="794"/>
                </a:lnTo>
                <a:lnTo>
                  <a:pt x="1392" y="801"/>
                </a:lnTo>
                <a:lnTo>
                  <a:pt x="1391" y="813"/>
                </a:lnTo>
                <a:lnTo>
                  <a:pt x="1391" y="819"/>
                </a:lnTo>
                <a:lnTo>
                  <a:pt x="1391" y="819"/>
                </a:lnTo>
                <a:lnTo>
                  <a:pt x="1381" y="827"/>
                </a:lnTo>
                <a:lnTo>
                  <a:pt x="1371" y="834"/>
                </a:lnTo>
                <a:lnTo>
                  <a:pt x="1362" y="843"/>
                </a:lnTo>
                <a:lnTo>
                  <a:pt x="1362" y="843"/>
                </a:lnTo>
                <a:lnTo>
                  <a:pt x="1359" y="849"/>
                </a:lnTo>
                <a:lnTo>
                  <a:pt x="1355" y="855"/>
                </a:lnTo>
                <a:lnTo>
                  <a:pt x="1349" y="870"/>
                </a:lnTo>
                <a:lnTo>
                  <a:pt x="1343" y="887"/>
                </a:lnTo>
                <a:lnTo>
                  <a:pt x="1292" y="896"/>
                </a:lnTo>
                <a:lnTo>
                  <a:pt x="1292" y="896"/>
                </a:lnTo>
                <a:lnTo>
                  <a:pt x="1294" y="880"/>
                </a:lnTo>
                <a:lnTo>
                  <a:pt x="1292" y="860"/>
                </a:lnTo>
                <a:lnTo>
                  <a:pt x="1292" y="860"/>
                </a:lnTo>
                <a:lnTo>
                  <a:pt x="1285" y="843"/>
                </a:lnTo>
                <a:lnTo>
                  <a:pt x="1278" y="828"/>
                </a:lnTo>
                <a:lnTo>
                  <a:pt x="1278" y="828"/>
                </a:lnTo>
                <a:lnTo>
                  <a:pt x="1308" y="792"/>
                </a:lnTo>
                <a:lnTo>
                  <a:pt x="1308" y="792"/>
                </a:lnTo>
                <a:lnTo>
                  <a:pt x="1312" y="784"/>
                </a:lnTo>
                <a:lnTo>
                  <a:pt x="1317" y="773"/>
                </a:lnTo>
                <a:lnTo>
                  <a:pt x="1323" y="755"/>
                </a:lnTo>
                <a:lnTo>
                  <a:pt x="1323" y="755"/>
                </a:lnTo>
                <a:lnTo>
                  <a:pt x="1324" y="753"/>
                </a:lnTo>
                <a:lnTo>
                  <a:pt x="1328" y="749"/>
                </a:lnTo>
                <a:lnTo>
                  <a:pt x="1333" y="746"/>
                </a:lnTo>
                <a:lnTo>
                  <a:pt x="1339" y="742"/>
                </a:lnTo>
                <a:lnTo>
                  <a:pt x="1339" y="742"/>
                </a:lnTo>
                <a:lnTo>
                  <a:pt x="1362" y="729"/>
                </a:lnTo>
                <a:lnTo>
                  <a:pt x="1376" y="722"/>
                </a:lnTo>
                <a:lnTo>
                  <a:pt x="1385" y="716"/>
                </a:lnTo>
                <a:lnTo>
                  <a:pt x="1385" y="716"/>
                </a:lnTo>
                <a:lnTo>
                  <a:pt x="1392" y="710"/>
                </a:lnTo>
                <a:lnTo>
                  <a:pt x="1399" y="702"/>
                </a:lnTo>
                <a:lnTo>
                  <a:pt x="1409" y="690"/>
                </a:lnTo>
                <a:lnTo>
                  <a:pt x="1409" y="690"/>
                </a:lnTo>
                <a:lnTo>
                  <a:pt x="1424" y="669"/>
                </a:lnTo>
                <a:lnTo>
                  <a:pt x="1439" y="646"/>
                </a:lnTo>
                <a:lnTo>
                  <a:pt x="1439" y="646"/>
                </a:lnTo>
                <a:lnTo>
                  <a:pt x="1445" y="635"/>
                </a:lnTo>
                <a:lnTo>
                  <a:pt x="1450" y="619"/>
                </a:lnTo>
                <a:lnTo>
                  <a:pt x="1456" y="598"/>
                </a:lnTo>
                <a:lnTo>
                  <a:pt x="1456" y="598"/>
                </a:lnTo>
                <a:close/>
                <a:moveTo>
                  <a:pt x="966" y="728"/>
                </a:moveTo>
                <a:lnTo>
                  <a:pt x="966" y="728"/>
                </a:lnTo>
                <a:lnTo>
                  <a:pt x="980" y="734"/>
                </a:lnTo>
                <a:lnTo>
                  <a:pt x="993" y="741"/>
                </a:lnTo>
                <a:lnTo>
                  <a:pt x="993" y="741"/>
                </a:lnTo>
                <a:lnTo>
                  <a:pt x="1005" y="741"/>
                </a:lnTo>
                <a:lnTo>
                  <a:pt x="1018" y="742"/>
                </a:lnTo>
                <a:lnTo>
                  <a:pt x="1018" y="742"/>
                </a:lnTo>
                <a:lnTo>
                  <a:pt x="1024" y="747"/>
                </a:lnTo>
                <a:lnTo>
                  <a:pt x="1033" y="755"/>
                </a:lnTo>
                <a:lnTo>
                  <a:pt x="1033" y="755"/>
                </a:lnTo>
                <a:lnTo>
                  <a:pt x="1036" y="760"/>
                </a:lnTo>
                <a:lnTo>
                  <a:pt x="1040" y="766"/>
                </a:lnTo>
                <a:lnTo>
                  <a:pt x="1041" y="771"/>
                </a:lnTo>
                <a:lnTo>
                  <a:pt x="1041" y="775"/>
                </a:lnTo>
                <a:lnTo>
                  <a:pt x="1041" y="775"/>
                </a:lnTo>
                <a:lnTo>
                  <a:pt x="1036" y="791"/>
                </a:lnTo>
                <a:lnTo>
                  <a:pt x="1034" y="802"/>
                </a:lnTo>
                <a:lnTo>
                  <a:pt x="1033" y="810"/>
                </a:lnTo>
                <a:lnTo>
                  <a:pt x="1033" y="810"/>
                </a:lnTo>
                <a:lnTo>
                  <a:pt x="1033" y="811"/>
                </a:lnTo>
                <a:lnTo>
                  <a:pt x="1031" y="812"/>
                </a:lnTo>
                <a:lnTo>
                  <a:pt x="1026" y="812"/>
                </a:lnTo>
                <a:lnTo>
                  <a:pt x="1012" y="808"/>
                </a:lnTo>
                <a:lnTo>
                  <a:pt x="987" y="800"/>
                </a:lnTo>
                <a:lnTo>
                  <a:pt x="987" y="800"/>
                </a:lnTo>
                <a:lnTo>
                  <a:pt x="986" y="798"/>
                </a:lnTo>
                <a:lnTo>
                  <a:pt x="986" y="796"/>
                </a:lnTo>
                <a:lnTo>
                  <a:pt x="986" y="789"/>
                </a:lnTo>
                <a:lnTo>
                  <a:pt x="986" y="778"/>
                </a:lnTo>
                <a:lnTo>
                  <a:pt x="985" y="764"/>
                </a:lnTo>
                <a:lnTo>
                  <a:pt x="985" y="764"/>
                </a:lnTo>
                <a:lnTo>
                  <a:pt x="983" y="758"/>
                </a:lnTo>
                <a:lnTo>
                  <a:pt x="981" y="752"/>
                </a:lnTo>
                <a:lnTo>
                  <a:pt x="975" y="739"/>
                </a:lnTo>
                <a:lnTo>
                  <a:pt x="969" y="732"/>
                </a:lnTo>
                <a:lnTo>
                  <a:pt x="966" y="728"/>
                </a:lnTo>
                <a:lnTo>
                  <a:pt x="966" y="7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1DCEE761-DD48-46B7-A4DC-89AB91CB2C82}"/>
              </a:ext>
            </a:extLst>
          </p:cNvPr>
          <p:cNvSpPr>
            <a:spLocks noEditPoints="1"/>
          </p:cNvSpPr>
          <p:nvPr/>
        </p:nvSpPr>
        <p:spPr bwMode="auto">
          <a:xfrm>
            <a:off x="4166838" y="1137491"/>
            <a:ext cx="1617222" cy="1041632"/>
          </a:xfrm>
          <a:custGeom>
            <a:avLst/>
            <a:gdLst>
              <a:gd name="T0" fmla="*/ 355 w 1742"/>
              <a:gd name="T1" fmla="*/ 11 h 1122"/>
              <a:gd name="T2" fmla="*/ 298 w 1742"/>
              <a:gd name="T3" fmla="*/ 62 h 1122"/>
              <a:gd name="T4" fmla="*/ 273 w 1742"/>
              <a:gd name="T5" fmla="*/ 123 h 1122"/>
              <a:gd name="T6" fmla="*/ 276 w 1742"/>
              <a:gd name="T7" fmla="*/ 174 h 1122"/>
              <a:gd name="T8" fmla="*/ 256 w 1742"/>
              <a:gd name="T9" fmla="*/ 226 h 1122"/>
              <a:gd name="T10" fmla="*/ 177 w 1742"/>
              <a:gd name="T11" fmla="*/ 271 h 1122"/>
              <a:gd name="T12" fmla="*/ 126 w 1742"/>
              <a:gd name="T13" fmla="*/ 367 h 1122"/>
              <a:gd name="T14" fmla="*/ 137 w 1742"/>
              <a:gd name="T15" fmla="*/ 556 h 1122"/>
              <a:gd name="T16" fmla="*/ 154 w 1742"/>
              <a:gd name="T17" fmla="*/ 605 h 1122"/>
              <a:gd name="T18" fmla="*/ 136 w 1742"/>
              <a:gd name="T19" fmla="*/ 671 h 1122"/>
              <a:gd name="T20" fmla="*/ 129 w 1742"/>
              <a:gd name="T21" fmla="*/ 721 h 1122"/>
              <a:gd name="T22" fmla="*/ 116 w 1742"/>
              <a:gd name="T23" fmla="*/ 754 h 1122"/>
              <a:gd name="T24" fmla="*/ 46 w 1742"/>
              <a:gd name="T25" fmla="*/ 748 h 1122"/>
              <a:gd name="T26" fmla="*/ 5 w 1742"/>
              <a:gd name="T27" fmla="*/ 868 h 1122"/>
              <a:gd name="T28" fmla="*/ 8 w 1742"/>
              <a:gd name="T29" fmla="*/ 948 h 1122"/>
              <a:gd name="T30" fmla="*/ 68 w 1742"/>
              <a:gd name="T31" fmla="*/ 969 h 1122"/>
              <a:gd name="T32" fmla="*/ 101 w 1742"/>
              <a:gd name="T33" fmla="*/ 972 h 1122"/>
              <a:gd name="T34" fmla="*/ 218 w 1742"/>
              <a:gd name="T35" fmla="*/ 998 h 1122"/>
              <a:gd name="T36" fmla="*/ 269 w 1742"/>
              <a:gd name="T37" fmla="*/ 944 h 1122"/>
              <a:gd name="T38" fmla="*/ 432 w 1742"/>
              <a:gd name="T39" fmla="*/ 806 h 1122"/>
              <a:gd name="T40" fmla="*/ 374 w 1742"/>
              <a:gd name="T41" fmla="*/ 909 h 1122"/>
              <a:gd name="T42" fmla="*/ 341 w 1742"/>
              <a:gd name="T43" fmla="*/ 1001 h 1122"/>
              <a:gd name="T44" fmla="*/ 337 w 1742"/>
              <a:gd name="T45" fmla="*/ 1052 h 1122"/>
              <a:gd name="T46" fmla="*/ 425 w 1742"/>
              <a:gd name="T47" fmla="*/ 1104 h 1122"/>
              <a:gd name="T48" fmla="*/ 638 w 1742"/>
              <a:gd name="T49" fmla="*/ 1122 h 1122"/>
              <a:gd name="T50" fmla="*/ 746 w 1742"/>
              <a:gd name="T51" fmla="*/ 1081 h 1122"/>
              <a:gd name="T52" fmla="*/ 754 w 1742"/>
              <a:gd name="T53" fmla="*/ 982 h 1122"/>
              <a:gd name="T54" fmla="*/ 701 w 1742"/>
              <a:gd name="T55" fmla="*/ 939 h 1122"/>
              <a:gd name="T56" fmla="*/ 670 w 1742"/>
              <a:gd name="T57" fmla="*/ 914 h 1122"/>
              <a:gd name="T58" fmla="*/ 621 w 1742"/>
              <a:gd name="T59" fmla="*/ 856 h 1122"/>
              <a:gd name="T60" fmla="*/ 623 w 1742"/>
              <a:gd name="T61" fmla="*/ 775 h 1122"/>
              <a:gd name="T62" fmla="*/ 723 w 1742"/>
              <a:gd name="T63" fmla="*/ 561 h 1122"/>
              <a:gd name="T64" fmla="*/ 971 w 1742"/>
              <a:gd name="T65" fmla="*/ 644 h 1122"/>
              <a:gd name="T66" fmla="*/ 1157 w 1742"/>
              <a:gd name="T67" fmla="*/ 722 h 1122"/>
              <a:gd name="T68" fmla="*/ 1182 w 1742"/>
              <a:gd name="T69" fmla="*/ 760 h 1122"/>
              <a:gd name="T70" fmla="*/ 1198 w 1742"/>
              <a:gd name="T71" fmla="*/ 791 h 1122"/>
              <a:gd name="T72" fmla="*/ 1229 w 1742"/>
              <a:gd name="T73" fmla="*/ 811 h 1122"/>
              <a:gd name="T74" fmla="*/ 1248 w 1742"/>
              <a:gd name="T75" fmla="*/ 830 h 1122"/>
              <a:gd name="T76" fmla="*/ 1290 w 1742"/>
              <a:gd name="T77" fmla="*/ 856 h 1122"/>
              <a:gd name="T78" fmla="*/ 1565 w 1742"/>
              <a:gd name="T79" fmla="*/ 1058 h 1122"/>
              <a:gd name="T80" fmla="*/ 1597 w 1742"/>
              <a:gd name="T81" fmla="*/ 1113 h 1122"/>
              <a:gd name="T82" fmla="*/ 1720 w 1742"/>
              <a:gd name="T83" fmla="*/ 1105 h 1122"/>
              <a:gd name="T84" fmla="*/ 1735 w 1742"/>
              <a:gd name="T85" fmla="*/ 1038 h 1122"/>
              <a:gd name="T86" fmla="*/ 1606 w 1742"/>
              <a:gd name="T87" fmla="*/ 1015 h 1122"/>
              <a:gd name="T88" fmla="*/ 1335 w 1742"/>
              <a:gd name="T89" fmla="*/ 782 h 1122"/>
              <a:gd name="T90" fmla="*/ 1300 w 1742"/>
              <a:gd name="T91" fmla="*/ 734 h 1122"/>
              <a:gd name="T92" fmla="*/ 1210 w 1742"/>
              <a:gd name="T93" fmla="*/ 654 h 1122"/>
              <a:gd name="T94" fmla="*/ 863 w 1742"/>
              <a:gd name="T95" fmla="*/ 441 h 1122"/>
              <a:gd name="T96" fmla="*/ 681 w 1742"/>
              <a:gd name="T97" fmla="*/ 283 h 1122"/>
              <a:gd name="T98" fmla="*/ 606 w 1742"/>
              <a:gd name="T99" fmla="*/ 224 h 1122"/>
              <a:gd name="T100" fmla="*/ 559 w 1742"/>
              <a:gd name="T101" fmla="*/ 190 h 1122"/>
              <a:gd name="T102" fmla="*/ 542 w 1742"/>
              <a:gd name="T103" fmla="*/ 80 h 1122"/>
              <a:gd name="T104" fmla="*/ 493 w 1742"/>
              <a:gd name="T105" fmla="*/ 26 h 1122"/>
              <a:gd name="T106" fmla="*/ 414 w 1742"/>
              <a:gd name="T107" fmla="*/ 5 h 1122"/>
              <a:gd name="T108" fmla="*/ 589 w 1742"/>
              <a:gd name="T109" fmla="*/ 871 h 1122"/>
              <a:gd name="T110" fmla="*/ 581 w 1742"/>
              <a:gd name="T111" fmla="*/ 910 h 1122"/>
              <a:gd name="T112" fmla="*/ 536 w 1742"/>
              <a:gd name="T113" fmla="*/ 896 h 1122"/>
              <a:gd name="T114" fmla="*/ 555 w 1742"/>
              <a:gd name="T115" fmla="*/ 89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42" h="1122">
                <a:moveTo>
                  <a:pt x="414" y="5"/>
                </a:moveTo>
                <a:lnTo>
                  <a:pt x="414" y="5"/>
                </a:lnTo>
                <a:lnTo>
                  <a:pt x="409" y="4"/>
                </a:lnTo>
                <a:lnTo>
                  <a:pt x="395" y="3"/>
                </a:lnTo>
                <a:lnTo>
                  <a:pt x="379" y="4"/>
                </a:lnTo>
                <a:lnTo>
                  <a:pt x="371" y="5"/>
                </a:lnTo>
                <a:lnTo>
                  <a:pt x="362" y="8"/>
                </a:lnTo>
                <a:lnTo>
                  <a:pt x="362" y="8"/>
                </a:lnTo>
                <a:lnTo>
                  <a:pt x="355" y="11"/>
                </a:lnTo>
                <a:lnTo>
                  <a:pt x="349" y="15"/>
                </a:lnTo>
                <a:lnTo>
                  <a:pt x="344" y="20"/>
                </a:lnTo>
                <a:lnTo>
                  <a:pt x="339" y="25"/>
                </a:lnTo>
                <a:lnTo>
                  <a:pt x="330" y="35"/>
                </a:lnTo>
                <a:lnTo>
                  <a:pt x="321" y="45"/>
                </a:lnTo>
                <a:lnTo>
                  <a:pt x="321" y="45"/>
                </a:lnTo>
                <a:lnTo>
                  <a:pt x="313" y="51"/>
                </a:lnTo>
                <a:lnTo>
                  <a:pt x="305" y="56"/>
                </a:lnTo>
                <a:lnTo>
                  <a:pt x="298" y="62"/>
                </a:lnTo>
                <a:lnTo>
                  <a:pt x="296" y="64"/>
                </a:lnTo>
                <a:lnTo>
                  <a:pt x="293" y="68"/>
                </a:lnTo>
                <a:lnTo>
                  <a:pt x="293" y="68"/>
                </a:lnTo>
                <a:lnTo>
                  <a:pt x="285" y="83"/>
                </a:lnTo>
                <a:lnTo>
                  <a:pt x="282" y="90"/>
                </a:lnTo>
                <a:lnTo>
                  <a:pt x="280" y="100"/>
                </a:lnTo>
                <a:lnTo>
                  <a:pt x="280" y="100"/>
                </a:lnTo>
                <a:lnTo>
                  <a:pt x="275" y="116"/>
                </a:lnTo>
                <a:lnTo>
                  <a:pt x="273" y="123"/>
                </a:lnTo>
                <a:lnTo>
                  <a:pt x="275" y="132"/>
                </a:lnTo>
                <a:lnTo>
                  <a:pt x="275" y="132"/>
                </a:lnTo>
                <a:lnTo>
                  <a:pt x="277" y="141"/>
                </a:lnTo>
                <a:lnTo>
                  <a:pt x="280" y="148"/>
                </a:lnTo>
                <a:lnTo>
                  <a:pt x="281" y="154"/>
                </a:lnTo>
                <a:lnTo>
                  <a:pt x="281" y="159"/>
                </a:lnTo>
                <a:lnTo>
                  <a:pt x="281" y="159"/>
                </a:lnTo>
                <a:lnTo>
                  <a:pt x="276" y="174"/>
                </a:lnTo>
                <a:lnTo>
                  <a:pt x="276" y="174"/>
                </a:lnTo>
                <a:lnTo>
                  <a:pt x="275" y="176"/>
                </a:lnTo>
                <a:lnTo>
                  <a:pt x="275" y="176"/>
                </a:lnTo>
                <a:lnTo>
                  <a:pt x="276" y="180"/>
                </a:lnTo>
                <a:lnTo>
                  <a:pt x="276" y="180"/>
                </a:lnTo>
                <a:lnTo>
                  <a:pt x="285" y="196"/>
                </a:lnTo>
                <a:lnTo>
                  <a:pt x="291" y="207"/>
                </a:lnTo>
                <a:lnTo>
                  <a:pt x="291" y="207"/>
                </a:lnTo>
                <a:lnTo>
                  <a:pt x="271" y="217"/>
                </a:lnTo>
                <a:lnTo>
                  <a:pt x="256" y="226"/>
                </a:lnTo>
                <a:lnTo>
                  <a:pt x="248" y="231"/>
                </a:lnTo>
                <a:lnTo>
                  <a:pt x="248" y="231"/>
                </a:lnTo>
                <a:lnTo>
                  <a:pt x="241" y="235"/>
                </a:lnTo>
                <a:lnTo>
                  <a:pt x="230" y="243"/>
                </a:lnTo>
                <a:lnTo>
                  <a:pt x="208" y="259"/>
                </a:lnTo>
                <a:lnTo>
                  <a:pt x="208" y="259"/>
                </a:lnTo>
                <a:lnTo>
                  <a:pt x="203" y="263"/>
                </a:lnTo>
                <a:lnTo>
                  <a:pt x="196" y="265"/>
                </a:lnTo>
                <a:lnTo>
                  <a:pt x="177" y="271"/>
                </a:lnTo>
                <a:lnTo>
                  <a:pt x="160" y="279"/>
                </a:lnTo>
                <a:lnTo>
                  <a:pt x="153" y="281"/>
                </a:lnTo>
                <a:lnTo>
                  <a:pt x="149" y="285"/>
                </a:lnTo>
                <a:lnTo>
                  <a:pt x="149" y="285"/>
                </a:lnTo>
                <a:lnTo>
                  <a:pt x="139" y="298"/>
                </a:lnTo>
                <a:lnTo>
                  <a:pt x="132" y="309"/>
                </a:lnTo>
                <a:lnTo>
                  <a:pt x="132" y="309"/>
                </a:lnTo>
                <a:lnTo>
                  <a:pt x="129" y="329"/>
                </a:lnTo>
                <a:lnTo>
                  <a:pt x="126" y="367"/>
                </a:lnTo>
                <a:lnTo>
                  <a:pt x="121" y="409"/>
                </a:lnTo>
                <a:lnTo>
                  <a:pt x="117" y="435"/>
                </a:lnTo>
                <a:lnTo>
                  <a:pt x="117" y="435"/>
                </a:lnTo>
                <a:lnTo>
                  <a:pt x="117" y="445"/>
                </a:lnTo>
                <a:lnTo>
                  <a:pt x="118" y="461"/>
                </a:lnTo>
                <a:lnTo>
                  <a:pt x="124" y="500"/>
                </a:lnTo>
                <a:lnTo>
                  <a:pt x="132" y="538"/>
                </a:lnTo>
                <a:lnTo>
                  <a:pt x="137" y="556"/>
                </a:lnTo>
                <a:lnTo>
                  <a:pt x="137" y="556"/>
                </a:lnTo>
                <a:lnTo>
                  <a:pt x="142" y="561"/>
                </a:lnTo>
                <a:lnTo>
                  <a:pt x="148" y="567"/>
                </a:lnTo>
                <a:lnTo>
                  <a:pt x="156" y="574"/>
                </a:lnTo>
                <a:lnTo>
                  <a:pt x="156" y="574"/>
                </a:lnTo>
                <a:lnTo>
                  <a:pt x="156" y="584"/>
                </a:lnTo>
                <a:lnTo>
                  <a:pt x="156" y="593"/>
                </a:lnTo>
                <a:lnTo>
                  <a:pt x="155" y="599"/>
                </a:lnTo>
                <a:lnTo>
                  <a:pt x="155" y="599"/>
                </a:lnTo>
                <a:lnTo>
                  <a:pt x="154" y="605"/>
                </a:lnTo>
                <a:lnTo>
                  <a:pt x="154" y="612"/>
                </a:lnTo>
                <a:lnTo>
                  <a:pt x="154" y="621"/>
                </a:lnTo>
                <a:lnTo>
                  <a:pt x="152" y="630"/>
                </a:lnTo>
                <a:lnTo>
                  <a:pt x="152" y="630"/>
                </a:lnTo>
                <a:lnTo>
                  <a:pt x="143" y="646"/>
                </a:lnTo>
                <a:lnTo>
                  <a:pt x="139" y="653"/>
                </a:lnTo>
                <a:lnTo>
                  <a:pt x="137" y="659"/>
                </a:lnTo>
                <a:lnTo>
                  <a:pt x="137" y="659"/>
                </a:lnTo>
                <a:lnTo>
                  <a:pt x="136" y="671"/>
                </a:lnTo>
                <a:lnTo>
                  <a:pt x="136" y="684"/>
                </a:lnTo>
                <a:lnTo>
                  <a:pt x="136" y="684"/>
                </a:lnTo>
                <a:lnTo>
                  <a:pt x="137" y="687"/>
                </a:lnTo>
                <a:lnTo>
                  <a:pt x="138" y="691"/>
                </a:lnTo>
                <a:lnTo>
                  <a:pt x="138" y="696"/>
                </a:lnTo>
                <a:lnTo>
                  <a:pt x="136" y="703"/>
                </a:lnTo>
                <a:lnTo>
                  <a:pt x="136" y="703"/>
                </a:lnTo>
                <a:lnTo>
                  <a:pt x="132" y="712"/>
                </a:lnTo>
                <a:lnTo>
                  <a:pt x="129" y="721"/>
                </a:lnTo>
                <a:lnTo>
                  <a:pt x="124" y="738"/>
                </a:lnTo>
                <a:lnTo>
                  <a:pt x="124" y="738"/>
                </a:lnTo>
                <a:lnTo>
                  <a:pt x="123" y="747"/>
                </a:lnTo>
                <a:lnTo>
                  <a:pt x="122" y="755"/>
                </a:lnTo>
                <a:lnTo>
                  <a:pt x="121" y="765"/>
                </a:lnTo>
                <a:lnTo>
                  <a:pt x="121" y="765"/>
                </a:lnTo>
                <a:lnTo>
                  <a:pt x="120" y="761"/>
                </a:lnTo>
                <a:lnTo>
                  <a:pt x="118" y="758"/>
                </a:lnTo>
                <a:lnTo>
                  <a:pt x="116" y="754"/>
                </a:lnTo>
                <a:lnTo>
                  <a:pt x="110" y="749"/>
                </a:lnTo>
                <a:lnTo>
                  <a:pt x="102" y="745"/>
                </a:lnTo>
                <a:lnTo>
                  <a:pt x="91" y="743"/>
                </a:lnTo>
                <a:lnTo>
                  <a:pt x="76" y="742"/>
                </a:lnTo>
                <a:lnTo>
                  <a:pt x="76" y="742"/>
                </a:lnTo>
                <a:lnTo>
                  <a:pt x="62" y="742"/>
                </a:lnTo>
                <a:lnTo>
                  <a:pt x="52" y="744"/>
                </a:lnTo>
                <a:lnTo>
                  <a:pt x="48" y="745"/>
                </a:lnTo>
                <a:lnTo>
                  <a:pt x="46" y="748"/>
                </a:lnTo>
                <a:lnTo>
                  <a:pt x="41" y="753"/>
                </a:lnTo>
                <a:lnTo>
                  <a:pt x="38" y="760"/>
                </a:lnTo>
                <a:lnTo>
                  <a:pt x="37" y="769"/>
                </a:lnTo>
                <a:lnTo>
                  <a:pt x="36" y="779"/>
                </a:lnTo>
                <a:lnTo>
                  <a:pt x="32" y="790"/>
                </a:lnTo>
                <a:lnTo>
                  <a:pt x="32" y="790"/>
                </a:lnTo>
                <a:lnTo>
                  <a:pt x="25" y="815"/>
                </a:lnTo>
                <a:lnTo>
                  <a:pt x="15" y="841"/>
                </a:lnTo>
                <a:lnTo>
                  <a:pt x="5" y="868"/>
                </a:lnTo>
                <a:lnTo>
                  <a:pt x="5" y="868"/>
                </a:lnTo>
                <a:lnTo>
                  <a:pt x="3" y="878"/>
                </a:lnTo>
                <a:lnTo>
                  <a:pt x="1" y="891"/>
                </a:lnTo>
                <a:lnTo>
                  <a:pt x="0" y="903"/>
                </a:lnTo>
                <a:lnTo>
                  <a:pt x="0" y="918"/>
                </a:lnTo>
                <a:lnTo>
                  <a:pt x="1" y="931"/>
                </a:lnTo>
                <a:lnTo>
                  <a:pt x="3" y="939"/>
                </a:lnTo>
                <a:lnTo>
                  <a:pt x="5" y="944"/>
                </a:lnTo>
                <a:lnTo>
                  <a:pt x="8" y="948"/>
                </a:lnTo>
                <a:lnTo>
                  <a:pt x="11" y="953"/>
                </a:lnTo>
                <a:lnTo>
                  <a:pt x="11" y="953"/>
                </a:lnTo>
                <a:lnTo>
                  <a:pt x="20" y="960"/>
                </a:lnTo>
                <a:lnTo>
                  <a:pt x="28" y="964"/>
                </a:lnTo>
                <a:lnTo>
                  <a:pt x="37" y="968"/>
                </a:lnTo>
                <a:lnTo>
                  <a:pt x="46" y="969"/>
                </a:lnTo>
                <a:lnTo>
                  <a:pt x="53" y="971"/>
                </a:lnTo>
                <a:lnTo>
                  <a:pt x="59" y="971"/>
                </a:lnTo>
                <a:lnTo>
                  <a:pt x="68" y="969"/>
                </a:lnTo>
                <a:lnTo>
                  <a:pt x="68" y="969"/>
                </a:lnTo>
                <a:lnTo>
                  <a:pt x="73" y="968"/>
                </a:lnTo>
                <a:lnTo>
                  <a:pt x="78" y="966"/>
                </a:lnTo>
                <a:lnTo>
                  <a:pt x="81" y="964"/>
                </a:lnTo>
                <a:lnTo>
                  <a:pt x="85" y="964"/>
                </a:lnTo>
                <a:lnTo>
                  <a:pt x="89" y="966"/>
                </a:lnTo>
                <a:lnTo>
                  <a:pt x="92" y="968"/>
                </a:lnTo>
                <a:lnTo>
                  <a:pt x="92" y="968"/>
                </a:lnTo>
                <a:lnTo>
                  <a:pt x="101" y="972"/>
                </a:lnTo>
                <a:lnTo>
                  <a:pt x="115" y="978"/>
                </a:lnTo>
                <a:lnTo>
                  <a:pt x="150" y="990"/>
                </a:lnTo>
                <a:lnTo>
                  <a:pt x="170" y="995"/>
                </a:lnTo>
                <a:lnTo>
                  <a:pt x="187" y="1000"/>
                </a:lnTo>
                <a:lnTo>
                  <a:pt x="201" y="1001"/>
                </a:lnTo>
                <a:lnTo>
                  <a:pt x="206" y="1003"/>
                </a:lnTo>
                <a:lnTo>
                  <a:pt x="209" y="1001"/>
                </a:lnTo>
                <a:lnTo>
                  <a:pt x="209" y="1001"/>
                </a:lnTo>
                <a:lnTo>
                  <a:pt x="218" y="998"/>
                </a:lnTo>
                <a:lnTo>
                  <a:pt x="224" y="994"/>
                </a:lnTo>
                <a:lnTo>
                  <a:pt x="229" y="989"/>
                </a:lnTo>
                <a:lnTo>
                  <a:pt x="232" y="983"/>
                </a:lnTo>
                <a:lnTo>
                  <a:pt x="232" y="983"/>
                </a:lnTo>
                <a:lnTo>
                  <a:pt x="238" y="976"/>
                </a:lnTo>
                <a:lnTo>
                  <a:pt x="246" y="966"/>
                </a:lnTo>
                <a:lnTo>
                  <a:pt x="256" y="955"/>
                </a:lnTo>
                <a:lnTo>
                  <a:pt x="269" y="944"/>
                </a:lnTo>
                <a:lnTo>
                  <a:pt x="269" y="944"/>
                </a:lnTo>
                <a:lnTo>
                  <a:pt x="288" y="925"/>
                </a:lnTo>
                <a:lnTo>
                  <a:pt x="315" y="897"/>
                </a:lnTo>
                <a:lnTo>
                  <a:pt x="352" y="857"/>
                </a:lnTo>
                <a:lnTo>
                  <a:pt x="352" y="857"/>
                </a:lnTo>
                <a:lnTo>
                  <a:pt x="362" y="845"/>
                </a:lnTo>
                <a:lnTo>
                  <a:pt x="383" y="819"/>
                </a:lnTo>
                <a:lnTo>
                  <a:pt x="410" y="783"/>
                </a:lnTo>
                <a:lnTo>
                  <a:pt x="429" y="786"/>
                </a:lnTo>
                <a:lnTo>
                  <a:pt x="432" y="806"/>
                </a:lnTo>
                <a:lnTo>
                  <a:pt x="432" y="806"/>
                </a:lnTo>
                <a:lnTo>
                  <a:pt x="408" y="843"/>
                </a:lnTo>
                <a:lnTo>
                  <a:pt x="408" y="843"/>
                </a:lnTo>
                <a:lnTo>
                  <a:pt x="400" y="857"/>
                </a:lnTo>
                <a:lnTo>
                  <a:pt x="390" y="880"/>
                </a:lnTo>
                <a:lnTo>
                  <a:pt x="381" y="899"/>
                </a:lnTo>
                <a:lnTo>
                  <a:pt x="377" y="905"/>
                </a:lnTo>
                <a:lnTo>
                  <a:pt x="374" y="909"/>
                </a:lnTo>
                <a:lnTo>
                  <a:pt x="374" y="909"/>
                </a:lnTo>
                <a:lnTo>
                  <a:pt x="371" y="913"/>
                </a:lnTo>
                <a:lnTo>
                  <a:pt x="366" y="918"/>
                </a:lnTo>
                <a:lnTo>
                  <a:pt x="361" y="926"/>
                </a:lnTo>
                <a:lnTo>
                  <a:pt x="361" y="926"/>
                </a:lnTo>
                <a:lnTo>
                  <a:pt x="353" y="946"/>
                </a:lnTo>
                <a:lnTo>
                  <a:pt x="346" y="973"/>
                </a:lnTo>
                <a:lnTo>
                  <a:pt x="346" y="973"/>
                </a:lnTo>
                <a:lnTo>
                  <a:pt x="344" y="985"/>
                </a:lnTo>
                <a:lnTo>
                  <a:pt x="341" y="1001"/>
                </a:lnTo>
                <a:lnTo>
                  <a:pt x="340" y="1021"/>
                </a:lnTo>
                <a:lnTo>
                  <a:pt x="340" y="1021"/>
                </a:lnTo>
                <a:lnTo>
                  <a:pt x="339" y="1027"/>
                </a:lnTo>
                <a:lnTo>
                  <a:pt x="340" y="1041"/>
                </a:lnTo>
                <a:lnTo>
                  <a:pt x="340" y="1041"/>
                </a:lnTo>
                <a:lnTo>
                  <a:pt x="340" y="1045"/>
                </a:lnTo>
                <a:lnTo>
                  <a:pt x="339" y="1047"/>
                </a:lnTo>
                <a:lnTo>
                  <a:pt x="337" y="1051"/>
                </a:lnTo>
                <a:lnTo>
                  <a:pt x="337" y="1052"/>
                </a:lnTo>
                <a:lnTo>
                  <a:pt x="339" y="1053"/>
                </a:lnTo>
                <a:lnTo>
                  <a:pt x="344" y="1057"/>
                </a:lnTo>
                <a:lnTo>
                  <a:pt x="344" y="1057"/>
                </a:lnTo>
                <a:lnTo>
                  <a:pt x="377" y="1072"/>
                </a:lnTo>
                <a:lnTo>
                  <a:pt x="377" y="1072"/>
                </a:lnTo>
                <a:lnTo>
                  <a:pt x="379" y="1074"/>
                </a:lnTo>
                <a:lnTo>
                  <a:pt x="385" y="1080"/>
                </a:lnTo>
                <a:lnTo>
                  <a:pt x="400" y="1090"/>
                </a:lnTo>
                <a:lnTo>
                  <a:pt x="425" y="1104"/>
                </a:lnTo>
                <a:lnTo>
                  <a:pt x="425" y="1104"/>
                </a:lnTo>
                <a:lnTo>
                  <a:pt x="433" y="1107"/>
                </a:lnTo>
                <a:lnTo>
                  <a:pt x="446" y="1110"/>
                </a:lnTo>
                <a:lnTo>
                  <a:pt x="461" y="1112"/>
                </a:lnTo>
                <a:lnTo>
                  <a:pt x="478" y="1115"/>
                </a:lnTo>
                <a:lnTo>
                  <a:pt x="517" y="1118"/>
                </a:lnTo>
                <a:lnTo>
                  <a:pt x="560" y="1121"/>
                </a:lnTo>
                <a:lnTo>
                  <a:pt x="601" y="1122"/>
                </a:lnTo>
                <a:lnTo>
                  <a:pt x="638" y="1122"/>
                </a:lnTo>
                <a:lnTo>
                  <a:pt x="666" y="1120"/>
                </a:lnTo>
                <a:lnTo>
                  <a:pt x="676" y="1118"/>
                </a:lnTo>
                <a:lnTo>
                  <a:pt x="683" y="1117"/>
                </a:lnTo>
                <a:lnTo>
                  <a:pt x="683" y="1117"/>
                </a:lnTo>
                <a:lnTo>
                  <a:pt x="702" y="1109"/>
                </a:lnTo>
                <a:lnTo>
                  <a:pt x="723" y="1099"/>
                </a:lnTo>
                <a:lnTo>
                  <a:pt x="731" y="1093"/>
                </a:lnTo>
                <a:lnTo>
                  <a:pt x="740" y="1088"/>
                </a:lnTo>
                <a:lnTo>
                  <a:pt x="746" y="1081"/>
                </a:lnTo>
                <a:lnTo>
                  <a:pt x="751" y="1077"/>
                </a:lnTo>
                <a:lnTo>
                  <a:pt x="751" y="1077"/>
                </a:lnTo>
                <a:lnTo>
                  <a:pt x="754" y="1068"/>
                </a:lnTo>
                <a:lnTo>
                  <a:pt x="756" y="1056"/>
                </a:lnTo>
                <a:lnTo>
                  <a:pt x="759" y="1042"/>
                </a:lnTo>
                <a:lnTo>
                  <a:pt x="759" y="1026"/>
                </a:lnTo>
                <a:lnTo>
                  <a:pt x="759" y="1010"/>
                </a:lnTo>
                <a:lnTo>
                  <a:pt x="757" y="994"/>
                </a:lnTo>
                <a:lnTo>
                  <a:pt x="754" y="982"/>
                </a:lnTo>
                <a:lnTo>
                  <a:pt x="752" y="976"/>
                </a:lnTo>
                <a:lnTo>
                  <a:pt x="750" y="972"/>
                </a:lnTo>
                <a:lnTo>
                  <a:pt x="750" y="972"/>
                </a:lnTo>
                <a:lnTo>
                  <a:pt x="744" y="964"/>
                </a:lnTo>
                <a:lnTo>
                  <a:pt x="735" y="957"/>
                </a:lnTo>
                <a:lnTo>
                  <a:pt x="728" y="952"/>
                </a:lnTo>
                <a:lnTo>
                  <a:pt x="720" y="947"/>
                </a:lnTo>
                <a:lnTo>
                  <a:pt x="707" y="940"/>
                </a:lnTo>
                <a:lnTo>
                  <a:pt x="701" y="939"/>
                </a:lnTo>
                <a:lnTo>
                  <a:pt x="701" y="939"/>
                </a:lnTo>
                <a:lnTo>
                  <a:pt x="702" y="937"/>
                </a:lnTo>
                <a:lnTo>
                  <a:pt x="704" y="935"/>
                </a:lnTo>
                <a:lnTo>
                  <a:pt x="704" y="932"/>
                </a:lnTo>
                <a:lnTo>
                  <a:pt x="704" y="930"/>
                </a:lnTo>
                <a:lnTo>
                  <a:pt x="702" y="929"/>
                </a:lnTo>
                <a:lnTo>
                  <a:pt x="698" y="926"/>
                </a:lnTo>
                <a:lnTo>
                  <a:pt x="698" y="926"/>
                </a:lnTo>
                <a:lnTo>
                  <a:pt x="670" y="914"/>
                </a:lnTo>
                <a:lnTo>
                  <a:pt x="662" y="910"/>
                </a:lnTo>
                <a:lnTo>
                  <a:pt x="655" y="907"/>
                </a:lnTo>
                <a:lnTo>
                  <a:pt x="649" y="902"/>
                </a:lnTo>
                <a:lnTo>
                  <a:pt x="645" y="896"/>
                </a:lnTo>
                <a:lnTo>
                  <a:pt x="645" y="896"/>
                </a:lnTo>
                <a:lnTo>
                  <a:pt x="638" y="882"/>
                </a:lnTo>
                <a:lnTo>
                  <a:pt x="630" y="868"/>
                </a:lnTo>
                <a:lnTo>
                  <a:pt x="626" y="862"/>
                </a:lnTo>
                <a:lnTo>
                  <a:pt x="621" y="856"/>
                </a:lnTo>
                <a:lnTo>
                  <a:pt x="614" y="851"/>
                </a:lnTo>
                <a:lnTo>
                  <a:pt x="608" y="848"/>
                </a:lnTo>
                <a:lnTo>
                  <a:pt x="608" y="848"/>
                </a:lnTo>
                <a:lnTo>
                  <a:pt x="595" y="843"/>
                </a:lnTo>
                <a:lnTo>
                  <a:pt x="582" y="838"/>
                </a:lnTo>
                <a:lnTo>
                  <a:pt x="568" y="835"/>
                </a:lnTo>
                <a:lnTo>
                  <a:pt x="568" y="835"/>
                </a:lnTo>
                <a:lnTo>
                  <a:pt x="600" y="802"/>
                </a:lnTo>
                <a:lnTo>
                  <a:pt x="623" y="775"/>
                </a:lnTo>
                <a:lnTo>
                  <a:pt x="633" y="764"/>
                </a:lnTo>
                <a:lnTo>
                  <a:pt x="639" y="756"/>
                </a:lnTo>
                <a:lnTo>
                  <a:pt x="639" y="756"/>
                </a:lnTo>
                <a:lnTo>
                  <a:pt x="643" y="749"/>
                </a:lnTo>
                <a:lnTo>
                  <a:pt x="648" y="738"/>
                </a:lnTo>
                <a:lnTo>
                  <a:pt x="658" y="715"/>
                </a:lnTo>
                <a:lnTo>
                  <a:pt x="670" y="684"/>
                </a:lnTo>
                <a:lnTo>
                  <a:pt x="699" y="641"/>
                </a:lnTo>
                <a:lnTo>
                  <a:pt x="723" y="561"/>
                </a:lnTo>
                <a:lnTo>
                  <a:pt x="719" y="514"/>
                </a:lnTo>
                <a:lnTo>
                  <a:pt x="725" y="503"/>
                </a:lnTo>
                <a:lnTo>
                  <a:pt x="829" y="548"/>
                </a:lnTo>
                <a:lnTo>
                  <a:pt x="829" y="548"/>
                </a:lnTo>
                <a:lnTo>
                  <a:pt x="889" y="591"/>
                </a:lnTo>
                <a:lnTo>
                  <a:pt x="937" y="623"/>
                </a:lnTo>
                <a:lnTo>
                  <a:pt x="957" y="636"/>
                </a:lnTo>
                <a:lnTo>
                  <a:pt x="971" y="644"/>
                </a:lnTo>
                <a:lnTo>
                  <a:pt x="971" y="644"/>
                </a:lnTo>
                <a:lnTo>
                  <a:pt x="987" y="650"/>
                </a:lnTo>
                <a:lnTo>
                  <a:pt x="1011" y="660"/>
                </a:lnTo>
                <a:lnTo>
                  <a:pt x="1069" y="680"/>
                </a:lnTo>
                <a:lnTo>
                  <a:pt x="1120" y="698"/>
                </a:lnTo>
                <a:lnTo>
                  <a:pt x="1138" y="705"/>
                </a:lnTo>
                <a:lnTo>
                  <a:pt x="1144" y="708"/>
                </a:lnTo>
                <a:lnTo>
                  <a:pt x="1144" y="708"/>
                </a:lnTo>
                <a:lnTo>
                  <a:pt x="1149" y="713"/>
                </a:lnTo>
                <a:lnTo>
                  <a:pt x="1157" y="722"/>
                </a:lnTo>
                <a:lnTo>
                  <a:pt x="1170" y="733"/>
                </a:lnTo>
                <a:lnTo>
                  <a:pt x="1170" y="733"/>
                </a:lnTo>
                <a:lnTo>
                  <a:pt x="1178" y="739"/>
                </a:lnTo>
                <a:lnTo>
                  <a:pt x="1184" y="745"/>
                </a:lnTo>
                <a:lnTo>
                  <a:pt x="1187" y="748"/>
                </a:lnTo>
                <a:lnTo>
                  <a:pt x="1187" y="750"/>
                </a:lnTo>
                <a:lnTo>
                  <a:pt x="1187" y="750"/>
                </a:lnTo>
                <a:lnTo>
                  <a:pt x="1184" y="755"/>
                </a:lnTo>
                <a:lnTo>
                  <a:pt x="1182" y="760"/>
                </a:lnTo>
                <a:lnTo>
                  <a:pt x="1180" y="765"/>
                </a:lnTo>
                <a:lnTo>
                  <a:pt x="1180" y="767"/>
                </a:lnTo>
                <a:lnTo>
                  <a:pt x="1181" y="771"/>
                </a:lnTo>
                <a:lnTo>
                  <a:pt x="1181" y="771"/>
                </a:lnTo>
                <a:lnTo>
                  <a:pt x="1182" y="777"/>
                </a:lnTo>
                <a:lnTo>
                  <a:pt x="1184" y="780"/>
                </a:lnTo>
                <a:lnTo>
                  <a:pt x="1191" y="786"/>
                </a:lnTo>
                <a:lnTo>
                  <a:pt x="1191" y="786"/>
                </a:lnTo>
                <a:lnTo>
                  <a:pt x="1198" y="791"/>
                </a:lnTo>
                <a:lnTo>
                  <a:pt x="1205" y="795"/>
                </a:lnTo>
                <a:lnTo>
                  <a:pt x="1213" y="797"/>
                </a:lnTo>
                <a:lnTo>
                  <a:pt x="1218" y="802"/>
                </a:lnTo>
                <a:lnTo>
                  <a:pt x="1218" y="802"/>
                </a:lnTo>
                <a:lnTo>
                  <a:pt x="1223" y="806"/>
                </a:lnTo>
                <a:lnTo>
                  <a:pt x="1225" y="808"/>
                </a:lnTo>
                <a:lnTo>
                  <a:pt x="1228" y="809"/>
                </a:lnTo>
                <a:lnTo>
                  <a:pt x="1229" y="811"/>
                </a:lnTo>
                <a:lnTo>
                  <a:pt x="1229" y="811"/>
                </a:lnTo>
                <a:lnTo>
                  <a:pt x="1228" y="814"/>
                </a:lnTo>
                <a:lnTo>
                  <a:pt x="1228" y="819"/>
                </a:lnTo>
                <a:lnTo>
                  <a:pt x="1228" y="823"/>
                </a:lnTo>
                <a:lnTo>
                  <a:pt x="1229" y="825"/>
                </a:lnTo>
                <a:lnTo>
                  <a:pt x="1232" y="828"/>
                </a:lnTo>
                <a:lnTo>
                  <a:pt x="1236" y="829"/>
                </a:lnTo>
                <a:lnTo>
                  <a:pt x="1236" y="829"/>
                </a:lnTo>
                <a:lnTo>
                  <a:pt x="1245" y="830"/>
                </a:lnTo>
                <a:lnTo>
                  <a:pt x="1248" y="830"/>
                </a:lnTo>
                <a:lnTo>
                  <a:pt x="1250" y="831"/>
                </a:lnTo>
                <a:lnTo>
                  <a:pt x="1253" y="835"/>
                </a:lnTo>
                <a:lnTo>
                  <a:pt x="1253" y="835"/>
                </a:lnTo>
                <a:lnTo>
                  <a:pt x="1258" y="840"/>
                </a:lnTo>
                <a:lnTo>
                  <a:pt x="1266" y="845"/>
                </a:lnTo>
                <a:lnTo>
                  <a:pt x="1273" y="850"/>
                </a:lnTo>
                <a:lnTo>
                  <a:pt x="1281" y="854"/>
                </a:lnTo>
                <a:lnTo>
                  <a:pt x="1281" y="854"/>
                </a:lnTo>
                <a:lnTo>
                  <a:pt x="1290" y="856"/>
                </a:lnTo>
                <a:lnTo>
                  <a:pt x="1295" y="856"/>
                </a:lnTo>
                <a:lnTo>
                  <a:pt x="1299" y="854"/>
                </a:lnTo>
                <a:lnTo>
                  <a:pt x="1299" y="854"/>
                </a:lnTo>
                <a:lnTo>
                  <a:pt x="1304" y="844"/>
                </a:lnTo>
                <a:lnTo>
                  <a:pt x="1564" y="1035"/>
                </a:lnTo>
                <a:lnTo>
                  <a:pt x="1564" y="1035"/>
                </a:lnTo>
                <a:lnTo>
                  <a:pt x="1564" y="1043"/>
                </a:lnTo>
                <a:lnTo>
                  <a:pt x="1565" y="1058"/>
                </a:lnTo>
                <a:lnTo>
                  <a:pt x="1565" y="1058"/>
                </a:lnTo>
                <a:lnTo>
                  <a:pt x="1565" y="1064"/>
                </a:lnTo>
                <a:lnTo>
                  <a:pt x="1566" y="1070"/>
                </a:lnTo>
                <a:lnTo>
                  <a:pt x="1572" y="1085"/>
                </a:lnTo>
                <a:lnTo>
                  <a:pt x="1572" y="1085"/>
                </a:lnTo>
                <a:lnTo>
                  <a:pt x="1577" y="1094"/>
                </a:lnTo>
                <a:lnTo>
                  <a:pt x="1585" y="1102"/>
                </a:lnTo>
                <a:lnTo>
                  <a:pt x="1592" y="1110"/>
                </a:lnTo>
                <a:lnTo>
                  <a:pt x="1597" y="1113"/>
                </a:lnTo>
                <a:lnTo>
                  <a:pt x="1597" y="1113"/>
                </a:lnTo>
                <a:lnTo>
                  <a:pt x="1615" y="1117"/>
                </a:lnTo>
                <a:lnTo>
                  <a:pt x="1635" y="1120"/>
                </a:lnTo>
                <a:lnTo>
                  <a:pt x="1635" y="1120"/>
                </a:lnTo>
                <a:lnTo>
                  <a:pt x="1647" y="1118"/>
                </a:lnTo>
                <a:lnTo>
                  <a:pt x="1671" y="1116"/>
                </a:lnTo>
                <a:lnTo>
                  <a:pt x="1695" y="1112"/>
                </a:lnTo>
                <a:lnTo>
                  <a:pt x="1711" y="1110"/>
                </a:lnTo>
                <a:lnTo>
                  <a:pt x="1711" y="1110"/>
                </a:lnTo>
                <a:lnTo>
                  <a:pt x="1720" y="1105"/>
                </a:lnTo>
                <a:lnTo>
                  <a:pt x="1730" y="1099"/>
                </a:lnTo>
                <a:lnTo>
                  <a:pt x="1737" y="1093"/>
                </a:lnTo>
                <a:lnTo>
                  <a:pt x="1741" y="1086"/>
                </a:lnTo>
                <a:lnTo>
                  <a:pt x="1741" y="1086"/>
                </a:lnTo>
                <a:lnTo>
                  <a:pt x="1742" y="1083"/>
                </a:lnTo>
                <a:lnTo>
                  <a:pt x="1742" y="1075"/>
                </a:lnTo>
                <a:lnTo>
                  <a:pt x="1740" y="1057"/>
                </a:lnTo>
                <a:lnTo>
                  <a:pt x="1737" y="1047"/>
                </a:lnTo>
                <a:lnTo>
                  <a:pt x="1735" y="1038"/>
                </a:lnTo>
                <a:lnTo>
                  <a:pt x="1731" y="1031"/>
                </a:lnTo>
                <a:lnTo>
                  <a:pt x="1726" y="1026"/>
                </a:lnTo>
                <a:lnTo>
                  <a:pt x="1726" y="1026"/>
                </a:lnTo>
                <a:lnTo>
                  <a:pt x="1721" y="1024"/>
                </a:lnTo>
                <a:lnTo>
                  <a:pt x="1715" y="1021"/>
                </a:lnTo>
                <a:lnTo>
                  <a:pt x="1700" y="1017"/>
                </a:lnTo>
                <a:lnTo>
                  <a:pt x="1687" y="1016"/>
                </a:lnTo>
                <a:lnTo>
                  <a:pt x="1674" y="1015"/>
                </a:lnTo>
                <a:lnTo>
                  <a:pt x="1606" y="1015"/>
                </a:lnTo>
                <a:lnTo>
                  <a:pt x="1343" y="818"/>
                </a:lnTo>
                <a:lnTo>
                  <a:pt x="1343" y="818"/>
                </a:lnTo>
                <a:lnTo>
                  <a:pt x="1345" y="815"/>
                </a:lnTo>
                <a:lnTo>
                  <a:pt x="1345" y="808"/>
                </a:lnTo>
                <a:lnTo>
                  <a:pt x="1343" y="799"/>
                </a:lnTo>
                <a:lnTo>
                  <a:pt x="1342" y="795"/>
                </a:lnTo>
                <a:lnTo>
                  <a:pt x="1340" y="790"/>
                </a:lnTo>
                <a:lnTo>
                  <a:pt x="1340" y="790"/>
                </a:lnTo>
                <a:lnTo>
                  <a:pt x="1335" y="782"/>
                </a:lnTo>
                <a:lnTo>
                  <a:pt x="1330" y="777"/>
                </a:lnTo>
                <a:lnTo>
                  <a:pt x="1320" y="764"/>
                </a:lnTo>
                <a:lnTo>
                  <a:pt x="1320" y="764"/>
                </a:lnTo>
                <a:lnTo>
                  <a:pt x="1316" y="760"/>
                </a:lnTo>
                <a:lnTo>
                  <a:pt x="1316" y="760"/>
                </a:lnTo>
                <a:lnTo>
                  <a:pt x="1314" y="758"/>
                </a:lnTo>
                <a:lnTo>
                  <a:pt x="1306" y="744"/>
                </a:lnTo>
                <a:lnTo>
                  <a:pt x="1306" y="744"/>
                </a:lnTo>
                <a:lnTo>
                  <a:pt x="1300" y="734"/>
                </a:lnTo>
                <a:lnTo>
                  <a:pt x="1293" y="724"/>
                </a:lnTo>
                <a:lnTo>
                  <a:pt x="1287" y="717"/>
                </a:lnTo>
                <a:lnTo>
                  <a:pt x="1279" y="711"/>
                </a:lnTo>
                <a:lnTo>
                  <a:pt x="1268" y="702"/>
                </a:lnTo>
                <a:lnTo>
                  <a:pt x="1262" y="698"/>
                </a:lnTo>
                <a:lnTo>
                  <a:pt x="1262" y="698"/>
                </a:lnTo>
                <a:lnTo>
                  <a:pt x="1218" y="666"/>
                </a:lnTo>
                <a:lnTo>
                  <a:pt x="1210" y="654"/>
                </a:lnTo>
                <a:lnTo>
                  <a:pt x="1210" y="654"/>
                </a:lnTo>
                <a:lnTo>
                  <a:pt x="1045" y="554"/>
                </a:lnTo>
                <a:lnTo>
                  <a:pt x="1045" y="554"/>
                </a:lnTo>
                <a:lnTo>
                  <a:pt x="1015" y="537"/>
                </a:lnTo>
                <a:lnTo>
                  <a:pt x="959" y="509"/>
                </a:lnTo>
                <a:lnTo>
                  <a:pt x="884" y="469"/>
                </a:lnTo>
                <a:lnTo>
                  <a:pt x="884" y="469"/>
                </a:lnTo>
                <a:lnTo>
                  <a:pt x="875" y="458"/>
                </a:lnTo>
                <a:lnTo>
                  <a:pt x="868" y="450"/>
                </a:lnTo>
                <a:lnTo>
                  <a:pt x="863" y="441"/>
                </a:lnTo>
                <a:lnTo>
                  <a:pt x="863" y="441"/>
                </a:lnTo>
                <a:lnTo>
                  <a:pt x="858" y="432"/>
                </a:lnTo>
                <a:lnTo>
                  <a:pt x="858" y="432"/>
                </a:lnTo>
                <a:lnTo>
                  <a:pt x="845" y="420"/>
                </a:lnTo>
                <a:lnTo>
                  <a:pt x="845" y="420"/>
                </a:lnTo>
                <a:lnTo>
                  <a:pt x="766" y="352"/>
                </a:lnTo>
                <a:lnTo>
                  <a:pt x="715" y="311"/>
                </a:lnTo>
                <a:lnTo>
                  <a:pt x="681" y="283"/>
                </a:lnTo>
                <a:lnTo>
                  <a:pt x="681" y="283"/>
                </a:lnTo>
                <a:lnTo>
                  <a:pt x="666" y="271"/>
                </a:lnTo>
                <a:lnTo>
                  <a:pt x="658" y="264"/>
                </a:lnTo>
                <a:lnTo>
                  <a:pt x="651" y="258"/>
                </a:lnTo>
                <a:lnTo>
                  <a:pt x="645" y="253"/>
                </a:lnTo>
                <a:lnTo>
                  <a:pt x="645" y="253"/>
                </a:lnTo>
                <a:lnTo>
                  <a:pt x="635" y="245"/>
                </a:lnTo>
                <a:lnTo>
                  <a:pt x="624" y="235"/>
                </a:lnTo>
                <a:lnTo>
                  <a:pt x="612" y="227"/>
                </a:lnTo>
                <a:lnTo>
                  <a:pt x="606" y="224"/>
                </a:lnTo>
                <a:lnTo>
                  <a:pt x="601" y="223"/>
                </a:lnTo>
                <a:lnTo>
                  <a:pt x="601" y="223"/>
                </a:lnTo>
                <a:lnTo>
                  <a:pt x="579" y="222"/>
                </a:lnTo>
                <a:lnTo>
                  <a:pt x="559" y="211"/>
                </a:lnTo>
                <a:lnTo>
                  <a:pt x="559" y="211"/>
                </a:lnTo>
                <a:lnTo>
                  <a:pt x="559" y="203"/>
                </a:lnTo>
                <a:lnTo>
                  <a:pt x="559" y="196"/>
                </a:lnTo>
                <a:lnTo>
                  <a:pt x="559" y="190"/>
                </a:lnTo>
                <a:lnTo>
                  <a:pt x="559" y="190"/>
                </a:lnTo>
                <a:lnTo>
                  <a:pt x="555" y="173"/>
                </a:lnTo>
                <a:lnTo>
                  <a:pt x="553" y="152"/>
                </a:lnTo>
                <a:lnTo>
                  <a:pt x="553" y="152"/>
                </a:lnTo>
                <a:lnTo>
                  <a:pt x="550" y="138"/>
                </a:lnTo>
                <a:lnTo>
                  <a:pt x="547" y="122"/>
                </a:lnTo>
                <a:lnTo>
                  <a:pt x="541" y="101"/>
                </a:lnTo>
                <a:lnTo>
                  <a:pt x="541" y="101"/>
                </a:lnTo>
                <a:lnTo>
                  <a:pt x="542" y="89"/>
                </a:lnTo>
                <a:lnTo>
                  <a:pt x="542" y="80"/>
                </a:lnTo>
                <a:lnTo>
                  <a:pt x="542" y="74"/>
                </a:lnTo>
                <a:lnTo>
                  <a:pt x="542" y="74"/>
                </a:lnTo>
                <a:lnTo>
                  <a:pt x="536" y="62"/>
                </a:lnTo>
                <a:lnTo>
                  <a:pt x="528" y="52"/>
                </a:lnTo>
                <a:lnTo>
                  <a:pt x="528" y="52"/>
                </a:lnTo>
                <a:lnTo>
                  <a:pt x="523" y="48"/>
                </a:lnTo>
                <a:lnTo>
                  <a:pt x="514" y="45"/>
                </a:lnTo>
                <a:lnTo>
                  <a:pt x="500" y="38"/>
                </a:lnTo>
                <a:lnTo>
                  <a:pt x="493" y="26"/>
                </a:lnTo>
                <a:lnTo>
                  <a:pt x="493" y="26"/>
                </a:lnTo>
                <a:lnTo>
                  <a:pt x="480" y="15"/>
                </a:lnTo>
                <a:lnTo>
                  <a:pt x="466" y="3"/>
                </a:lnTo>
                <a:lnTo>
                  <a:pt x="466" y="3"/>
                </a:lnTo>
                <a:lnTo>
                  <a:pt x="461" y="1"/>
                </a:lnTo>
                <a:lnTo>
                  <a:pt x="453" y="0"/>
                </a:lnTo>
                <a:lnTo>
                  <a:pt x="443" y="0"/>
                </a:lnTo>
                <a:lnTo>
                  <a:pt x="433" y="3"/>
                </a:lnTo>
                <a:lnTo>
                  <a:pt x="414" y="5"/>
                </a:lnTo>
                <a:close/>
                <a:moveTo>
                  <a:pt x="566" y="875"/>
                </a:moveTo>
                <a:lnTo>
                  <a:pt x="566" y="875"/>
                </a:lnTo>
                <a:lnTo>
                  <a:pt x="566" y="873"/>
                </a:lnTo>
                <a:lnTo>
                  <a:pt x="569" y="872"/>
                </a:lnTo>
                <a:lnTo>
                  <a:pt x="574" y="873"/>
                </a:lnTo>
                <a:lnTo>
                  <a:pt x="580" y="875"/>
                </a:lnTo>
                <a:lnTo>
                  <a:pt x="582" y="875"/>
                </a:lnTo>
                <a:lnTo>
                  <a:pt x="582" y="875"/>
                </a:lnTo>
                <a:lnTo>
                  <a:pt x="589" y="871"/>
                </a:lnTo>
                <a:lnTo>
                  <a:pt x="589" y="871"/>
                </a:lnTo>
                <a:lnTo>
                  <a:pt x="591" y="876"/>
                </a:lnTo>
                <a:lnTo>
                  <a:pt x="595" y="883"/>
                </a:lnTo>
                <a:lnTo>
                  <a:pt x="595" y="883"/>
                </a:lnTo>
                <a:lnTo>
                  <a:pt x="595" y="889"/>
                </a:lnTo>
                <a:lnTo>
                  <a:pt x="592" y="898"/>
                </a:lnTo>
                <a:lnTo>
                  <a:pt x="587" y="907"/>
                </a:lnTo>
                <a:lnTo>
                  <a:pt x="585" y="909"/>
                </a:lnTo>
                <a:lnTo>
                  <a:pt x="581" y="910"/>
                </a:lnTo>
                <a:lnTo>
                  <a:pt x="581" y="910"/>
                </a:lnTo>
                <a:lnTo>
                  <a:pt x="569" y="913"/>
                </a:lnTo>
                <a:lnTo>
                  <a:pt x="549" y="913"/>
                </a:lnTo>
                <a:lnTo>
                  <a:pt x="522" y="914"/>
                </a:lnTo>
                <a:lnTo>
                  <a:pt x="520" y="904"/>
                </a:lnTo>
                <a:lnTo>
                  <a:pt x="520" y="904"/>
                </a:lnTo>
                <a:lnTo>
                  <a:pt x="526" y="902"/>
                </a:lnTo>
                <a:lnTo>
                  <a:pt x="531" y="899"/>
                </a:lnTo>
                <a:lnTo>
                  <a:pt x="536" y="896"/>
                </a:lnTo>
                <a:lnTo>
                  <a:pt x="536" y="896"/>
                </a:lnTo>
                <a:lnTo>
                  <a:pt x="542" y="889"/>
                </a:lnTo>
                <a:lnTo>
                  <a:pt x="546" y="884"/>
                </a:lnTo>
                <a:lnTo>
                  <a:pt x="546" y="884"/>
                </a:lnTo>
                <a:lnTo>
                  <a:pt x="546" y="884"/>
                </a:lnTo>
                <a:lnTo>
                  <a:pt x="547" y="886"/>
                </a:lnTo>
                <a:lnTo>
                  <a:pt x="549" y="888"/>
                </a:lnTo>
                <a:lnTo>
                  <a:pt x="553" y="892"/>
                </a:lnTo>
                <a:lnTo>
                  <a:pt x="555" y="892"/>
                </a:lnTo>
                <a:lnTo>
                  <a:pt x="559" y="893"/>
                </a:lnTo>
                <a:lnTo>
                  <a:pt x="559" y="893"/>
                </a:lnTo>
                <a:lnTo>
                  <a:pt x="562" y="892"/>
                </a:lnTo>
                <a:lnTo>
                  <a:pt x="564" y="891"/>
                </a:lnTo>
                <a:lnTo>
                  <a:pt x="566" y="884"/>
                </a:lnTo>
                <a:lnTo>
                  <a:pt x="566" y="880"/>
                </a:lnTo>
                <a:lnTo>
                  <a:pt x="566" y="875"/>
                </a:lnTo>
                <a:lnTo>
                  <a:pt x="566" y="8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B191C48-7D19-49CF-83EC-94EF0B5C53EE}"/>
              </a:ext>
            </a:extLst>
          </p:cNvPr>
          <p:cNvSpPr>
            <a:spLocks noEditPoints="1"/>
          </p:cNvSpPr>
          <p:nvPr/>
        </p:nvSpPr>
        <p:spPr bwMode="auto">
          <a:xfrm>
            <a:off x="4166837" y="2798719"/>
            <a:ext cx="1472146" cy="1583400"/>
          </a:xfrm>
          <a:custGeom>
            <a:avLst/>
            <a:gdLst>
              <a:gd name="T0" fmla="*/ 551 w 1310"/>
              <a:gd name="T1" fmla="*/ 80 h 1409"/>
              <a:gd name="T2" fmla="*/ 532 w 1310"/>
              <a:gd name="T3" fmla="*/ 80 h 1409"/>
              <a:gd name="T4" fmla="*/ 503 w 1310"/>
              <a:gd name="T5" fmla="*/ 111 h 1409"/>
              <a:gd name="T6" fmla="*/ 479 w 1310"/>
              <a:gd name="T7" fmla="*/ 227 h 1409"/>
              <a:gd name="T8" fmla="*/ 499 w 1310"/>
              <a:gd name="T9" fmla="*/ 301 h 1409"/>
              <a:gd name="T10" fmla="*/ 506 w 1310"/>
              <a:gd name="T11" fmla="*/ 328 h 1409"/>
              <a:gd name="T12" fmla="*/ 561 w 1310"/>
              <a:gd name="T13" fmla="*/ 409 h 1409"/>
              <a:gd name="T14" fmla="*/ 614 w 1310"/>
              <a:gd name="T15" fmla="*/ 479 h 1409"/>
              <a:gd name="T16" fmla="*/ 649 w 1310"/>
              <a:gd name="T17" fmla="*/ 597 h 1409"/>
              <a:gd name="T18" fmla="*/ 679 w 1310"/>
              <a:gd name="T19" fmla="*/ 661 h 1409"/>
              <a:gd name="T20" fmla="*/ 686 w 1310"/>
              <a:gd name="T21" fmla="*/ 783 h 1409"/>
              <a:gd name="T22" fmla="*/ 656 w 1310"/>
              <a:gd name="T23" fmla="*/ 870 h 1409"/>
              <a:gd name="T24" fmla="*/ 515 w 1310"/>
              <a:gd name="T25" fmla="*/ 1086 h 1409"/>
              <a:gd name="T26" fmla="*/ 321 w 1310"/>
              <a:gd name="T27" fmla="*/ 1335 h 1409"/>
              <a:gd name="T28" fmla="*/ 423 w 1310"/>
              <a:gd name="T29" fmla="*/ 1399 h 1409"/>
              <a:gd name="T30" fmla="*/ 399 w 1310"/>
              <a:gd name="T31" fmla="*/ 1310 h 1409"/>
              <a:gd name="T32" fmla="*/ 709 w 1310"/>
              <a:gd name="T33" fmla="*/ 857 h 1409"/>
              <a:gd name="T34" fmla="*/ 763 w 1310"/>
              <a:gd name="T35" fmla="*/ 841 h 1409"/>
              <a:gd name="T36" fmla="*/ 801 w 1310"/>
              <a:gd name="T37" fmla="*/ 748 h 1409"/>
              <a:gd name="T38" fmla="*/ 847 w 1310"/>
              <a:gd name="T39" fmla="*/ 701 h 1409"/>
              <a:gd name="T40" fmla="*/ 899 w 1310"/>
              <a:gd name="T41" fmla="*/ 721 h 1409"/>
              <a:gd name="T42" fmla="*/ 958 w 1310"/>
              <a:gd name="T43" fmla="*/ 664 h 1409"/>
              <a:gd name="T44" fmla="*/ 991 w 1310"/>
              <a:gd name="T45" fmla="*/ 580 h 1409"/>
              <a:gd name="T46" fmla="*/ 1044 w 1310"/>
              <a:gd name="T47" fmla="*/ 419 h 1409"/>
              <a:gd name="T48" fmla="*/ 1103 w 1310"/>
              <a:gd name="T49" fmla="*/ 525 h 1409"/>
              <a:gd name="T50" fmla="*/ 1113 w 1310"/>
              <a:gd name="T51" fmla="*/ 708 h 1409"/>
              <a:gd name="T52" fmla="*/ 1125 w 1310"/>
              <a:gd name="T53" fmla="*/ 781 h 1409"/>
              <a:gd name="T54" fmla="*/ 1130 w 1310"/>
              <a:gd name="T55" fmla="*/ 910 h 1409"/>
              <a:gd name="T56" fmla="*/ 1105 w 1310"/>
              <a:gd name="T57" fmla="*/ 1059 h 1409"/>
              <a:gd name="T58" fmla="*/ 1134 w 1310"/>
              <a:gd name="T59" fmla="*/ 1137 h 1409"/>
              <a:gd name="T60" fmla="*/ 1208 w 1310"/>
              <a:gd name="T61" fmla="*/ 1209 h 1409"/>
              <a:gd name="T62" fmla="*/ 1304 w 1310"/>
              <a:gd name="T63" fmla="*/ 1193 h 1409"/>
              <a:gd name="T64" fmla="*/ 1296 w 1310"/>
              <a:gd name="T65" fmla="*/ 1133 h 1409"/>
              <a:gd name="T66" fmla="*/ 1248 w 1310"/>
              <a:gd name="T67" fmla="*/ 988 h 1409"/>
              <a:gd name="T68" fmla="*/ 1290 w 1310"/>
              <a:gd name="T69" fmla="*/ 757 h 1409"/>
              <a:gd name="T70" fmla="*/ 1294 w 1310"/>
              <a:gd name="T71" fmla="*/ 472 h 1409"/>
              <a:gd name="T72" fmla="*/ 1284 w 1310"/>
              <a:gd name="T73" fmla="*/ 65 h 1409"/>
              <a:gd name="T74" fmla="*/ 1283 w 1310"/>
              <a:gd name="T75" fmla="*/ 20 h 1409"/>
              <a:gd name="T76" fmla="*/ 1192 w 1310"/>
              <a:gd name="T77" fmla="*/ 10 h 1409"/>
              <a:gd name="T78" fmla="*/ 795 w 1310"/>
              <a:gd name="T79" fmla="*/ 3 h 1409"/>
              <a:gd name="T80" fmla="*/ 702 w 1310"/>
              <a:gd name="T81" fmla="*/ 14 h 1409"/>
              <a:gd name="T82" fmla="*/ 721 w 1310"/>
              <a:gd name="T83" fmla="*/ 374 h 1409"/>
              <a:gd name="T84" fmla="*/ 795 w 1310"/>
              <a:gd name="T85" fmla="*/ 418 h 1409"/>
              <a:gd name="T86" fmla="*/ 768 w 1310"/>
              <a:gd name="T87" fmla="*/ 519 h 1409"/>
              <a:gd name="T88" fmla="*/ 766 w 1310"/>
              <a:gd name="T89" fmla="*/ 596 h 1409"/>
              <a:gd name="T90" fmla="*/ 747 w 1310"/>
              <a:gd name="T91" fmla="*/ 457 h 1409"/>
              <a:gd name="T92" fmla="*/ 137 w 1310"/>
              <a:gd name="T93" fmla="*/ 936 h 1409"/>
              <a:gd name="T94" fmla="*/ 18 w 1310"/>
              <a:gd name="T95" fmla="*/ 995 h 1409"/>
              <a:gd name="T96" fmla="*/ 1 w 1310"/>
              <a:gd name="T97" fmla="*/ 1097 h 1409"/>
              <a:gd name="T98" fmla="*/ 64 w 1310"/>
              <a:gd name="T99" fmla="*/ 1171 h 1409"/>
              <a:gd name="T100" fmla="*/ 193 w 1310"/>
              <a:gd name="T101" fmla="*/ 1193 h 1409"/>
              <a:gd name="T102" fmla="*/ 303 w 1310"/>
              <a:gd name="T103" fmla="*/ 1156 h 1409"/>
              <a:gd name="T104" fmla="*/ 336 w 1310"/>
              <a:gd name="T105" fmla="*/ 1085 h 1409"/>
              <a:gd name="T106" fmla="*/ 315 w 1310"/>
              <a:gd name="T107" fmla="*/ 993 h 1409"/>
              <a:gd name="T108" fmla="*/ 187 w 1310"/>
              <a:gd name="T109" fmla="*/ 937 h 1409"/>
              <a:gd name="T110" fmla="*/ 139 w 1310"/>
              <a:gd name="T111" fmla="*/ 898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10" h="1409">
                <a:moveTo>
                  <a:pt x="608" y="51"/>
                </a:moveTo>
                <a:lnTo>
                  <a:pt x="608" y="51"/>
                </a:lnTo>
                <a:lnTo>
                  <a:pt x="599" y="53"/>
                </a:lnTo>
                <a:lnTo>
                  <a:pt x="588" y="59"/>
                </a:lnTo>
                <a:lnTo>
                  <a:pt x="572" y="68"/>
                </a:lnTo>
                <a:lnTo>
                  <a:pt x="572" y="68"/>
                </a:lnTo>
                <a:lnTo>
                  <a:pt x="563" y="74"/>
                </a:lnTo>
                <a:lnTo>
                  <a:pt x="555" y="79"/>
                </a:lnTo>
                <a:lnTo>
                  <a:pt x="551" y="80"/>
                </a:lnTo>
                <a:lnTo>
                  <a:pt x="549" y="80"/>
                </a:lnTo>
                <a:lnTo>
                  <a:pt x="549" y="80"/>
                </a:lnTo>
                <a:lnTo>
                  <a:pt x="548" y="79"/>
                </a:lnTo>
                <a:lnTo>
                  <a:pt x="547" y="78"/>
                </a:lnTo>
                <a:lnTo>
                  <a:pt x="545" y="76"/>
                </a:lnTo>
                <a:lnTo>
                  <a:pt x="544" y="75"/>
                </a:lnTo>
                <a:lnTo>
                  <a:pt x="542" y="76"/>
                </a:lnTo>
                <a:lnTo>
                  <a:pt x="532" y="80"/>
                </a:lnTo>
                <a:lnTo>
                  <a:pt x="532" y="80"/>
                </a:lnTo>
                <a:lnTo>
                  <a:pt x="526" y="83"/>
                </a:lnTo>
                <a:lnTo>
                  <a:pt x="521" y="83"/>
                </a:lnTo>
                <a:lnTo>
                  <a:pt x="515" y="83"/>
                </a:lnTo>
                <a:lnTo>
                  <a:pt x="513" y="83"/>
                </a:lnTo>
                <a:lnTo>
                  <a:pt x="512" y="84"/>
                </a:lnTo>
                <a:lnTo>
                  <a:pt x="507" y="91"/>
                </a:lnTo>
                <a:lnTo>
                  <a:pt x="507" y="91"/>
                </a:lnTo>
                <a:lnTo>
                  <a:pt x="505" y="102"/>
                </a:lnTo>
                <a:lnTo>
                  <a:pt x="503" y="111"/>
                </a:lnTo>
                <a:lnTo>
                  <a:pt x="501" y="122"/>
                </a:lnTo>
                <a:lnTo>
                  <a:pt x="496" y="139"/>
                </a:lnTo>
                <a:lnTo>
                  <a:pt x="496" y="139"/>
                </a:lnTo>
                <a:lnTo>
                  <a:pt x="487" y="163"/>
                </a:lnTo>
                <a:lnTo>
                  <a:pt x="485" y="169"/>
                </a:lnTo>
                <a:lnTo>
                  <a:pt x="484" y="181"/>
                </a:lnTo>
                <a:lnTo>
                  <a:pt x="484" y="181"/>
                </a:lnTo>
                <a:lnTo>
                  <a:pt x="481" y="201"/>
                </a:lnTo>
                <a:lnTo>
                  <a:pt x="479" y="227"/>
                </a:lnTo>
                <a:lnTo>
                  <a:pt x="479" y="253"/>
                </a:lnTo>
                <a:lnTo>
                  <a:pt x="479" y="265"/>
                </a:lnTo>
                <a:lnTo>
                  <a:pt x="481" y="276"/>
                </a:lnTo>
                <a:lnTo>
                  <a:pt x="481" y="276"/>
                </a:lnTo>
                <a:lnTo>
                  <a:pt x="484" y="285"/>
                </a:lnTo>
                <a:lnTo>
                  <a:pt x="486" y="291"/>
                </a:lnTo>
                <a:lnTo>
                  <a:pt x="490" y="294"/>
                </a:lnTo>
                <a:lnTo>
                  <a:pt x="492" y="297"/>
                </a:lnTo>
                <a:lnTo>
                  <a:pt x="499" y="301"/>
                </a:lnTo>
                <a:lnTo>
                  <a:pt x="500" y="303"/>
                </a:lnTo>
                <a:lnTo>
                  <a:pt x="502" y="306"/>
                </a:lnTo>
                <a:lnTo>
                  <a:pt x="502" y="306"/>
                </a:lnTo>
                <a:lnTo>
                  <a:pt x="503" y="312"/>
                </a:lnTo>
                <a:lnTo>
                  <a:pt x="503" y="317"/>
                </a:lnTo>
                <a:lnTo>
                  <a:pt x="503" y="322"/>
                </a:lnTo>
                <a:lnTo>
                  <a:pt x="505" y="326"/>
                </a:lnTo>
                <a:lnTo>
                  <a:pt x="505" y="326"/>
                </a:lnTo>
                <a:lnTo>
                  <a:pt x="506" y="328"/>
                </a:lnTo>
                <a:lnTo>
                  <a:pt x="508" y="330"/>
                </a:lnTo>
                <a:lnTo>
                  <a:pt x="515" y="333"/>
                </a:lnTo>
                <a:lnTo>
                  <a:pt x="523" y="335"/>
                </a:lnTo>
                <a:lnTo>
                  <a:pt x="555" y="365"/>
                </a:lnTo>
                <a:lnTo>
                  <a:pt x="555" y="365"/>
                </a:lnTo>
                <a:lnTo>
                  <a:pt x="555" y="377"/>
                </a:lnTo>
                <a:lnTo>
                  <a:pt x="558" y="390"/>
                </a:lnTo>
                <a:lnTo>
                  <a:pt x="561" y="409"/>
                </a:lnTo>
                <a:lnTo>
                  <a:pt x="561" y="409"/>
                </a:lnTo>
                <a:lnTo>
                  <a:pt x="563" y="414"/>
                </a:lnTo>
                <a:lnTo>
                  <a:pt x="565" y="420"/>
                </a:lnTo>
                <a:lnTo>
                  <a:pt x="572" y="430"/>
                </a:lnTo>
                <a:lnTo>
                  <a:pt x="581" y="440"/>
                </a:lnTo>
                <a:lnTo>
                  <a:pt x="591" y="448"/>
                </a:lnTo>
                <a:lnTo>
                  <a:pt x="599" y="458"/>
                </a:lnTo>
                <a:lnTo>
                  <a:pt x="608" y="467"/>
                </a:lnTo>
                <a:lnTo>
                  <a:pt x="613" y="475"/>
                </a:lnTo>
                <a:lnTo>
                  <a:pt x="614" y="479"/>
                </a:lnTo>
                <a:lnTo>
                  <a:pt x="614" y="483"/>
                </a:lnTo>
                <a:lnTo>
                  <a:pt x="614" y="483"/>
                </a:lnTo>
                <a:lnTo>
                  <a:pt x="615" y="494"/>
                </a:lnTo>
                <a:lnTo>
                  <a:pt x="618" y="507"/>
                </a:lnTo>
                <a:lnTo>
                  <a:pt x="628" y="542"/>
                </a:lnTo>
                <a:lnTo>
                  <a:pt x="638" y="574"/>
                </a:lnTo>
                <a:lnTo>
                  <a:pt x="644" y="590"/>
                </a:lnTo>
                <a:lnTo>
                  <a:pt x="644" y="590"/>
                </a:lnTo>
                <a:lnTo>
                  <a:pt x="649" y="597"/>
                </a:lnTo>
                <a:lnTo>
                  <a:pt x="656" y="606"/>
                </a:lnTo>
                <a:lnTo>
                  <a:pt x="663" y="617"/>
                </a:lnTo>
                <a:lnTo>
                  <a:pt x="666" y="621"/>
                </a:lnTo>
                <a:lnTo>
                  <a:pt x="668" y="626"/>
                </a:lnTo>
                <a:lnTo>
                  <a:pt x="668" y="626"/>
                </a:lnTo>
                <a:lnTo>
                  <a:pt x="670" y="637"/>
                </a:lnTo>
                <a:lnTo>
                  <a:pt x="673" y="645"/>
                </a:lnTo>
                <a:lnTo>
                  <a:pt x="679" y="661"/>
                </a:lnTo>
                <a:lnTo>
                  <a:pt x="679" y="661"/>
                </a:lnTo>
                <a:lnTo>
                  <a:pt x="688" y="682"/>
                </a:lnTo>
                <a:lnTo>
                  <a:pt x="693" y="700"/>
                </a:lnTo>
                <a:lnTo>
                  <a:pt x="698" y="721"/>
                </a:lnTo>
                <a:lnTo>
                  <a:pt x="698" y="721"/>
                </a:lnTo>
                <a:lnTo>
                  <a:pt x="697" y="730"/>
                </a:lnTo>
                <a:lnTo>
                  <a:pt x="694" y="749"/>
                </a:lnTo>
                <a:lnTo>
                  <a:pt x="689" y="769"/>
                </a:lnTo>
                <a:lnTo>
                  <a:pt x="686" y="783"/>
                </a:lnTo>
                <a:lnTo>
                  <a:pt x="686" y="783"/>
                </a:lnTo>
                <a:lnTo>
                  <a:pt x="682" y="794"/>
                </a:lnTo>
                <a:lnTo>
                  <a:pt x="678" y="810"/>
                </a:lnTo>
                <a:lnTo>
                  <a:pt x="673" y="834"/>
                </a:lnTo>
                <a:lnTo>
                  <a:pt x="673" y="834"/>
                </a:lnTo>
                <a:lnTo>
                  <a:pt x="671" y="840"/>
                </a:lnTo>
                <a:lnTo>
                  <a:pt x="666" y="849"/>
                </a:lnTo>
                <a:lnTo>
                  <a:pt x="661" y="858"/>
                </a:lnTo>
                <a:lnTo>
                  <a:pt x="656" y="870"/>
                </a:lnTo>
                <a:lnTo>
                  <a:pt x="656" y="870"/>
                </a:lnTo>
                <a:lnTo>
                  <a:pt x="652" y="877"/>
                </a:lnTo>
                <a:lnTo>
                  <a:pt x="649" y="882"/>
                </a:lnTo>
                <a:lnTo>
                  <a:pt x="649" y="886"/>
                </a:lnTo>
                <a:lnTo>
                  <a:pt x="650" y="889"/>
                </a:lnTo>
                <a:lnTo>
                  <a:pt x="650" y="889"/>
                </a:lnTo>
                <a:lnTo>
                  <a:pt x="647" y="895"/>
                </a:lnTo>
                <a:lnTo>
                  <a:pt x="640" y="908"/>
                </a:lnTo>
                <a:lnTo>
                  <a:pt x="609" y="953"/>
                </a:lnTo>
                <a:lnTo>
                  <a:pt x="515" y="1086"/>
                </a:lnTo>
                <a:lnTo>
                  <a:pt x="374" y="1278"/>
                </a:lnTo>
                <a:lnTo>
                  <a:pt x="336" y="1261"/>
                </a:lnTo>
                <a:lnTo>
                  <a:pt x="292" y="1261"/>
                </a:lnTo>
                <a:lnTo>
                  <a:pt x="292" y="1261"/>
                </a:lnTo>
                <a:lnTo>
                  <a:pt x="294" y="1291"/>
                </a:lnTo>
                <a:lnTo>
                  <a:pt x="294" y="1291"/>
                </a:lnTo>
                <a:lnTo>
                  <a:pt x="297" y="1297"/>
                </a:lnTo>
                <a:lnTo>
                  <a:pt x="303" y="1307"/>
                </a:lnTo>
                <a:lnTo>
                  <a:pt x="321" y="1335"/>
                </a:lnTo>
                <a:lnTo>
                  <a:pt x="347" y="1373"/>
                </a:lnTo>
                <a:lnTo>
                  <a:pt x="347" y="1373"/>
                </a:lnTo>
                <a:lnTo>
                  <a:pt x="369" y="1392"/>
                </a:lnTo>
                <a:lnTo>
                  <a:pt x="385" y="1404"/>
                </a:lnTo>
                <a:lnTo>
                  <a:pt x="391" y="1408"/>
                </a:lnTo>
                <a:lnTo>
                  <a:pt x="395" y="1409"/>
                </a:lnTo>
                <a:lnTo>
                  <a:pt x="395" y="1409"/>
                </a:lnTo>
                <a:lnTo>
                  <a:pt x="406" y="1405"/>
                </a:lnTo>
                <a:lnTo>
                  <a:pt x="423" y="1399"/>
                </a:lnTo>
                <a:lnTo>
                  <a:pt x="439" y="1390"/>
                </a:lnTo>
                <a:lnTo>
                  <a:pt x="444" y="1388"/>
                </a:lnTo>
                <a:lnTo>
                  <a:pt x="446" y="1387"/>
                </a:lnTo>
                <a:lnTo>
                  <a:pt x="446" y="1386"/>
                </a:lnTo>
                <a:lnTo>
                  <a:pt x="446" y="1386"/>
                </a:lnTo>
                <a:lnTo>
                  <a:pt x="437" y="1372"/>
                </a:lnTo>
                <a:lnTo>
                  <a:pt x="420" y="1345"/>
                </a:lnTo>
                <a:lnTo>
                  <a:pt x="404" y="1319"/>
                </a:lnTo>
                <a:lnTo>
                  <a:pt x="399" y="1310"/>
                </a:lnTo>
                <a:lnTo>
                  <a:pt x="398" y="1307"/>
                </a:lnTo>
                <a:lnTo>
                  <a:pt x="398" y="1305"/>
                </a:lnTo>
                <a:lnTo>
                  <a:pt x="398" y="1305"/>
                </a:lnTo>
                <a:lnTo>
                  <a:pt x="447" y="1233"/>
                </a:lnTo>
                <a:lnTo>
                  <a:pt x="551" y="1079"/>
                </a:lnTo>
                <a:lnTo>
                  <a:pt x="657" y="926"/>
                </a:lnTo>
                <a:lnTo>
                  <a:pt x="693" y="876"/>
                </a:lnTo>
                <a:lnTo>
                  <a:pt x="704" y="862"/>
                </a:lnTo>
                <a:lnTo>
                  <a:pt x="709" y="857"/>
                </a:lnTo>
                <a:lnTo>
                  <a:pt x="709" y="857"/>
                </a:lnTo>
                <a:lnTo>
                  <a:pt x="718" y="858"/>
                </a:lnTo>
                <a:lnTo>
                  <a:pt x="727" y="858"/>
                </a:lnTo>
                <a:lnTo>
                  <a:pt x="734" y="858"/>
                </a:lnTo>
                <a:lnTo>
                  <a:pt x="740" y="857"/>
                </a:lnTo>
                <a:lnTo>
                  <a:pt x="745" y="855"/>
                </a:lnTo>
                <a:lnTo>
                  <a:pt x="751" y="851"/>
                </a:lnTo>
                <a:lnTo>
                  <a:pt x="751" y="851"/>
                </a:lnTo>
                <a:lnTo>
                  <a:pt x="763" y="841"/>
                </a:lnTo>
                <a:lnTo>
                  <a:pt x="776" y="828"/>
                </a:lnTo>
                <a:lnTo>
                  <a:pt x="785" y="814"/>
                </a:lnTo>
                <a:lnTo>
                  <a:pt x="788" y="808"/>
                </a:lnTo>
                <a:lnTo>
                  <a:pt x="789" y="804"/>
                </a:lnTo>
                <a:lnTo>
                  <a:pt x="789" y="804"/>
                </a:lnTo>
                <a:lnTo>
                  <a:pt x="792" y="791"/>
                </a:lnTo>
                <a:lnTo>
                  <a:pt x="795" y="771"/>
                </a:lnTo>
                <a:lnTo>
                  <a:pt x="801" y="748"/>
                </a:lnTo>
                <a:lnTo>
                  <a:pt x="801" y="748"/>
                </a:lnTo>
                <a:lnTo>
                  <a:pt x="806" y="738"/>
                </a:lnTo>
                <a:lnTo>
                  <a:pt x="811" y="729"/>
                </a:lnTo>
                <a:lnTo>
                  <a:pt x="816" y="721"/>
                </a:lnTo>
                <a:lnTo>
                  <a:pt x="816" y="721"/>
                </a:lnTo>
                <a:lnTo>
                  <a:pt x="824" y="713"/>
                </a:lnTo>
                <a:lnTo>
                  <a:pt x="833" y="705"/>
                </a:lnTo>
                <a:lnTo>
                  <a:pt x="846" y="693"/>
                </a:lnTo>
                <a:lnTo>
                  <a:pt x="846" y="693"/>
                </a:lnTo>
                <a:lnTo>
                  <a:pt x="847" y="701"/>
                </a:lnTo>
                <a:lnTo>
                  <a:pt x="851" y="707"/>
                </a:lnTo>
                <a:lnTo>
                  <a:pt x="856" y="713"/>
                </a:lnTo>
                <a:lnTo>
                  <a:pt x="862" y="719"/>
                </a:lnTo>
                <a:lnTo>
                  <a:pt x="867" y="722"/>
                </a:lnTo>
                <a:lnTo>
                  <a:pt x="872" y="723"/>
                </a:lnTo>
                <a:lnTo>
                  <a:pt x="876" y="724"/>
                </a:lnTo>
                <a:lnTo>
                  <a:pt x="884" y="724"/>
                </a:lnTo>
                <a:lnTo>
                  <a:pt x="891" y="723"/>
                </a:lnTo>
                <a:lnTo>
                  <a:pt x="899" y="721"/>
                </a:lnTo>
                <a:lnTo>
                  <a:pt x="899" y="721"/>
                </a:lnTo>
                <a:lnTo>
                  <a:pt x="915" y="714"/>
                </a:lnTo>
                <a:lnTo>
                  <a:pt x="927" y="708"/>
                </a:lnTo>
                <a:lnTo>
                  <a:pt x="936" y="703"/>
                </a:lnTo>
                <a:lnTo>
                  <a:pt x="943" y="697"/>
                </a:lnTo>
                <a:lnTo>
                  <a:pt x="948" y="690"/>
                </a:lnTo>
                <a:lnTo>
                  <a:pt x="952" y="682"/>
                </a:lnTo>
                <a:lnTo>
                  <a:pt x="958" y="664"/>
                </a:lnTo>
                <a:lnTo>
                  <a:pt x="958" y="664"/>
                </a:lnTo>
                <a:lnTo>
                  <a:pt x="964" y="645"/>
                </a:lnTo>
                <a:lnTo>
                  <a:pt x="966" y="631"/>
                </a:lnTo>
                <a:lnTo>
                  <a:pt x="969" y="620"/>
                </a:lnTo>
                <a:lnTo>
                  <a:pt x="970" y="616"/>
                </a:lnTo>
                <a:lnTo>
                  <a:pt x="974" y="613"/>
                </a:lnTo>
                <a:lnTo>
                  <a:pt x="974" y="613"/>
                </a:lnTo>
                <a:lnTo>
                  <a:pt x="976" y="610"/>
                </a:lnTo>
                <a:lnTo>
                  <a:pt x="981" y="602"/>
                </a:lnTo>
                <a:lnTo>
                  <a:pt x="991" y="580"/>
                </a:lnTo>
                <a:lnTo>
                  <a:pt x="998" y="558"/>
                </a:lnTo>
                <a:lnTo>
                  <a:pt x="1001" y="551"/>
                </a:lnTo>
                <a:lnTo>
                  <a:pt x="1001" y="547"/>
                </a:lnTo>
                <a:lnTo>
                  <a:pt x="1000" y="546"/>
                </a:lnTo>
                <a:lnTo>
                  <a:pt x="1000" y="546"/>
                </a:lnTo>
                <a:lnTo>
                  <a:pt x="976" y="519"/>
                </a:lnTo>
                <a:lnTo>
                  <a:pt x="976" y="519"/>
                </a:lnTo>
                <a:lnTo>
                  <a:pt x="1016" y="459"/>
                </a:lnTo>
                <a:lnTo>
                  <a:pt x="1044" y="419"/>
                </a:lnTo>
                <a:lnTo>
                  <a:pt x="1054" y="406"/>
                </a:lnTo>
                <a:lnTo>
                  <a:pt x="1057" y="404"/>
                </a:lnTo>
                <a:lnTo>
                  <a:pt x="1059" y="403"/>
                </a:lnTo>
                <a:lnTo>
                  <a:pt x="1059" y="403"/>
                </a:lnTo>
                <a:lnTo>
                  <a:pt x="1067" y="421"/>
                </a:lnTo>
                <a:lnTo>
                  <a:pt x="1082" y="456"/>
                </a:lnTo>
                <a:lnTo>
                  <a:pt x="1097" y="495"/>
                </a:lnTo>
                <a:lnTo>
                  <a:pt x="1102" y="512"/>
                </a:lnTo>
                <a:lnTo>
                  <a:pt x="1103" y="525"/>
                </a:lnTo>
                <a:lnTo>
                  <a:pt x="1103" y="525"/>
                </a:lnTo>
                <a:lnTo>
                  <a:pt x="1105" y="546"/>
                </a:lnTo>
                <a:lnTo>
                  <a:pt x="1109" y="569"/>
                </a:lnTo>
                <a:lnTo>
                  <a:pt x="1112" y="590"/>
                </a:lnTo>
                <a:lnTo>
                  <a:pt x="1113" y="608"/>
                </a:lnTo>
                <a:lnTo>
                  <a:pt x="1113" y="608"/>
                </a:lnTo>
                <a:lnTo>
                  <a:pt x="1112" y="661"/>
                </a:lnTo>
                <a:lnTo>
                  <a:pt x="1113" y="708"/>
                </a:lnTo>
                <a:lnTo>
                  <a:pt x="1113" y="708"/>
                </a:lnTo>
                <a:lnTo>
                  <a:pt x="1113" y="713"/>
                </a:lnTo>
                <a:lnTo>
                  <a:pt x="1115" y="717"/>
                </a:lnTo>
                <a:lnTo>
                  <a:pt x="1119" y="724"/>
                </a:lnTo>
                <a:lnTo>
                  <a:pt x="1121" y="729"/>
                </a:lnTo>
                <a:lnTo>
                  <a:pt x="1123" y="737"/>
                </a:lnTo>
                <a:lnTo>
                  <a:pt x="1124" y="745"/>
                </a:lnTo>
                <a:lnTo>
                  <a:pt x="1124" y="756"/>
                </a:lnTo>
                <a:lnTo>
                  <a:pt x="1124" y="756"/>
                </a:lnTo>
                <a:lnTo>
                  <a:pt x="1125" y="781"/>
                </a:lnTo>
                <a:lnTo>
                  <a:pt x="1126" y="802"/>
                </a:lnTo>
                <a:lnTo>
                  <a:pt x="1129" y="823"/>
                </a:lnTo>
                <a:lnTo>
                  <a:pt x="1130" y="845"/>
                </a:lnTo>
                <a:lnTo>
                  <a:pt x="1130" y="845"/>
                </a:lnTo>
                <a:lnTo>
                  <a:pt x="1130" y="865"/>
                </a:lnTo>
                <a:lnTo>
                  <a:pt x="1130" y="878"/>
                </a:lnTo>
                <a:lnTo>
                  <a:pt x="1130" y="893"/>
                </a:lnTo>
                <a:lnTo>
                  <a:pt x="1130" y="910"/>
                </a:lnTo>
                <a:lnTo>
                  <a:pt x="1130" y="910"/>
                </a:lnTo>
                <a:lnTo>
                  <a:pt x="1130" y="922"/>
                </a:lnTo>
                <a:lnTo>
                  <a:pt x="1129" y="936"/>
                </a:lnTo>
                <a:lnTo>
                  <a:pt x="1123" y="964"/>
                </a:lnTo>
                <a:lnTo>
                  <a:pt x="1117" y="991"/>
                </a:lnTo>
                <a:lnTo>
                  <a:pt x="1113" y="1011"/>
                </a:lnTo>
                <a:lnTo>
                  <a:pt x="1113" y="1011"/>
                </a:lnTo>
                <a:lnTo>
                  <a:pt x="1109" y="1027"/>
                </a:lnTo>
                <a:lnTo>
                  <a:pt x="1107" y="1048"/>
                </a:lnTo>
                <a:lnTo>
                  <a:pt x="1105" y="1059"/>
                </a:lnTo>
                <a:lnTo>
                  <a:pt x="1105" y="1070"/>
                </a:lnTo>
                <a:lnTo>
                  <a:pt x="1107" y="1083"/>
                </a:lnTo>
                <a:lnTo>
                  <a:pt x="1109" y="1095"/>
                </a:lnTo>
                <a:lnTo>
                  <a:pt x="1109" y="1095"/>
                </a:lnTo>
                <a:lnTo>
                  <a:pt x="1113" y="1106"/>
                </a:lnTo>
                <a:lnTo>
                  <a:pt x="1118" y="1115"/>
                </a:lnTo>
                <a:lnTo>
                  <a:pt x="1123" y="1122"/>
                </a:lnTo>
                <a:lnTo>
                  <a:pt x="1126" y="1128"/>
                </a:lnTo>
                <a:lnTo>
                  <a:pt x="1134" y="1137"/>
                </a:lnTo>
                <a:lnTo>
                  <a:pt x="1139" y="1142"/>
                </a:lnTo>
                <a:lnTo>
                  <a:pt x="1139" y="1142"/>
                </a:lnTo>
                <a:lnTo>
                  <a:pt x="1150" y="1158"/>
                </a:lnTo>
                <a:lnTo>
                  <a:pt x="1160" y="1171"/>
                </a:lnTo>
                <a:lnTo>
                  <a:pt x="1173" y="1186"/>
                </a:lnTo>
                <a:lnTo>
                  <a:pt x="1181" y="1192"/>
                </a:lnTo>
                <a:lnTo>
                  <a:pt x="1189" y="1198"/>
                </a:lnTo>
                <a:lnTo>
                  <a:pt x="1199" y="1204"/>
                </a:lnTo>
                <a:lnTo>
                  <a:pt x="1208" y="1209"/>
                </a:lnTo>
                <a:lnTo>
                  <a:pt x="1219" y="1213"/>
                </a:lnTo>
                <a:lnTo>
                  <a:pt x="1229" y="1214"/>
                </a:lnTo>
                <a:lnTo>
                  <a:pt x="1240" y="1214"/>
                </a:lnTo>
                <a:lnTo>
                  <a:pt x="1252" y="1213"/>
                </a:lnTo>
                <a:lnTo>
                  <a:pt x="1252" y="1213"/>
                </a:lnTo>
                <a:lnTo>
                  <a:pt x="1273" y="1208"/>
                </a:lnTo>
                <a:lnTo>
                  <a:pt x="1289" y="1202"/>
                </a:lnTo>
                <a:lnTo>
                  <a:pt x="1300" y="1197"/>
                </a:lnTo>
                <a:lnTo>
                  <a:pt x="1304" y="1193"/>
                </a:lnTo>
                <a:lnTo>
                  <a:pt x="1306" y="1190"/>
                </a:lnTo>
                <a:lnTo>
                  <a:pt x="1309" y="1186"/>
                </a:lnTo>
                <a:lnTo>
                  <a:pt x="1310" y="1182"/>
                </a:lnTo>
                <a:lnTo>
                  <a:pt x="1310" y="1177"/>
                </a:lnTo>
                <a:lnTo>
                  <a:pt x="1310" y="1172"/>
                </a:lnTo>
                <a:lnTo>
                  <a:pt x="1307" y="1161"/>
                </a:lnTo>
                <a:lnTo>
                  <a:pt x="1302" y="1148"/>
                </a:lnTo>
                <a:lnTo>
                  <a:pt x="1302" y="1148"/>
                </a:lnTo>
                <a:lnTo>
                  <a:pt x="1296" y="1133"/>
                </a:lnTo>
                <a:lnTo>
                  <a:pt x="1288" y="1118"/>
                </a:lnTo>
                <a:lnTo>
                  <a:pt x="1270" y="1090"/>
                </a:lnTo>
                <a:lnTo>
                  <a:pt x="1262" y="1075"/>
                </a:lnTo>
                <a:lnTo>
                  <a:pt x="1256" y="1060"/>
                </a:lnTo>
                <a:lnTo>
                  <a:pt x="1251" y="1044"/>
                </a:lnTo>
                <a:lnTo>
                  <a:pt x="1249" y="1036"/>
                </a:lnTo>
                <a:lnTo>
                  <a:pt x="1248" y="1026"/>
                </a:lnTo>
                <a:lnTo>
                  <a:pt x="1248" y="1026"/>
                </a:lnTo>
                <a:lnTo>
                  <a:pt x="1248" y="988"/>
                </a:lnTo>
                <a:lnTo>
                  <a:pt x="1248" y="951"/>
                </a:lnTo>
                <a:lnTo>
                  <a:pt x="1248" y="932"/>
                </a:lnTo>
                <a:lnTo>
                  <a:pt x="1249" y="918"/>
                </a:lnTo>
                <a:lnTo>
                  <a:pt x="1252" y="904"/>
                </a:lnTo>
                <a:lnTo>
                  <a:pt x="1254" y="893"/>
                </a:lnTo>
                <a:lnTo>
                  <a:pt x="1254" y="893"/>
                </a:lnTo>
                <a:lnTo>
                  <a:pt x="1264" y="860"/>
                </a:lnTo>
                <a:lnTo>
                  <a:pt x="1278" y="809"/>
                </a:lnTo>
                <a:lnTo>
                  <a:pt x="1290" y="757"/>
                </a:lnTo>
                <a:lnTo>
                  <a:pt x="1294" y="737"/>
                </a:lnTo>
                <a:lnTo>
                  <a:pt x="1296" y="721"/>
                </a:lnTo>
                <a:lnTo>
                  <a:pt x="1296" y="721"/>
                </a:lnTo>
                <a:lnTo>
                  <a:pt x="1297" y="696"/>
                </a:lnTo>
                <a:lnTo>
                  <a:pt x="1299" y="669"/>
                </a:lnTo>
                <a:lnTo>
                  <a:pt x="1299" y="617"/>
                </a:lnTo>
                <a:lnTo>
                  <a:pt x="1299" y="525"/>
                </a:lnTo>
                <a:lnTo>
                  <a:pt x="1299" y="525"/>
                </a:lnTo>
                <a:lnTo>
                  <a:pt x="1294" y="472"/>
                </a:lnTo>
                <a:lnTo>
                  <a:pt x="1283" y="368"/>
                </a:lnTo>
                <a:lnTo>
                  <a:pt x="1267" y="222"/>
                </a:lnTo>
                <a:lnTo>
                  <a:pt x="1267" y="222"/>
                </a:lnTo>
                <a:lnTo>
                  <a:pt x="1272" y="190"/>
                </a:lnTo>
                <a:lnTo>
                  <a:pt x="1279" y="145"/>
                </a:lnTo>
                <a:lnTo>
                  <a:pt x="1279" y="145"/>
                </a:lnTo>
                <a:lnTo>
                  <a:pt x="1280" y="124"/>
                </a:lnTo>
                <a:lnTo>
                  <a:pt x="1283" y="95"/>
                </a:lnTo>
                <a:lnTo>
                  <a:pt x="1284" y="65"/>
                </a:lnTo>
                <a:lnTo>
                  <a:pt x="1284" y="51"/>
                </a:lnTo>
                <a:lnTo>
                  <a:pt x="1284" y="51"/>
                </a:lnTo>
                <a:lnTo>
                  <a:pt x="1285" y="47"/>
                </a:lnTo>
                <a:lnTo>
                  <a:pt x="1286" y="43"/>
                </a:lnTo>
                <a:lnTo>
                  <a:pt x="1288" y="37"/>
                </a:lnTo>
                <a:lnTo>
                  <a:pt x="1288" y="32"/>
                </a:lnTo>
                <a:lnTo>
                  <a:pt x="1286" y="26"/>
                </a:lnTo>
                <a:lnTo>
                  <a:pt x="1285" y="22"/>
                </a:lnTo>
                <a:lnTo>
                  <a:pt x="1283" y="20"/>
                </a:lnTo>
                <a:lnTo>
                  <a:pt x="1279" y="17"/>
                </a:lnTo>
                <a:lnTo>
                  <a:pt x="1274" y="14"/>
                </a:lnTo>
                <a:lnTo>
                  <a:pt x="1261" y="9"/>
                </a:lnTo>
                <a:lnTo>
                  <a:pt x="1261" y="9"/>
                </a:lnTo>
                <a:lnTo>
                  <a:pt x="1252" y="6"/>
                </a:lnTo>
                <a:lnTo>
                  <a:pt x="1243" y="5"/>
                </a:lnTo>
                <a:lnTo>
                  <a:pt x="1226" y="5"/>
                </a:lnTo>
                <a:lnTo>
                  <a:pt x="1209" y="6"/>
                </a:lnTo>
                <a:lnTo>
                  <a:pt x="1192" y="10"/>
                </a:lnTo>
                <a:lnTo>
                  <a:pt x="1177" y="14"/>
                </a:lnTo>
                <a:lnTo>
                  <a:pt x="1165" y="17"/>
                </a:lnTo>
                <a:lnTo>
                  <a:pt x="1153" y="21"/>
                </a:lnTo>
                <a:lnTo>
                  <a:pt x="982" y="17"/>
                </a:lnTo>
                <a:lnTo>
                  <a:pt x="982" y="17"/>
                </a:lnTo>
                <a:lnTo>
                  <a:pt x="899" y="10"/>
                </a:lnTo>
                <a:lnTo>
                  <a:pt x="836" y="5"/>
                </a:lnTo>
                <a:lnTo>
                  <a:pt x="795" y="3"/>
                </a:lnTo>
                <a:lnTo>
                  <a:pt x="795" y="3"/>
                </a:lnTo>
                <a:lnTo>
                  <a:pt x="746" y="0"/>
                </a:lnTo>
                <a:lnTo>
                  <a:pt x="735" y="0"/>
                </a:lnTo>
                <a:lnTo>
                  <a:pt x="725" y="1"/>
                </a:lnTo>
                <a:lnTo>
                  <a:pt x="716" y="3"/>
                </a:lnTo>
                <a:lnTo>
                  <a:pt x="714" y="4"/>
                </a:lnTo>
                <a:lnTo>
                  <a:pt x="713" y="6"/>
                </a:lnTo>
                <a:lnTo>
                  <a:pt x="713" y="6"/>
                </a:lnTo>
                <a:lnTo>
                  <a:pt x="708" y="10"/>
                </a:lnTo>
                <a:lnTo>
                  <a:pt x="702" y="14"/>
                </a:lnTo>
                <a:lnTo>
                  <a:pt x="687" y="22"/>
                </a:lnTo>
                <a:lnTo>
                  <a:pt x="668" y="32"/>
                </a:lnTo>
                <a:lnTo>
                  <a:pt x="668" y="32"/>
                </a:lnTo>
                <a:lnTo>
                  <a:pt x="641" y="41"/>
                </a:lnTo>
                <a:lnTo>
                  <a:pt x="608" y="51"/>
                </a:lnTo>
                <a:lnTo>
                  <a:pt x="608" y="51"/>
                </a:lnTo>
                <a:close/>
                <a:moveTo>
                  <a:pt x="721" y="377"/>
                </a:moveTo>
                <a:lnTo>
                  <a:pt x="721" y="377"/>
                </a:lnTo>
                <a:lnTo>
                  <a:pt x="721" y="374"/>
                </a:lnTo>
                <a:lnTo>
                  <a:pt x="723" y="373"/>
                </a:lnTo>
                <a:lnTo>
                  <a:pt x="727" y="373"/>
                </a:lnTo>
                <a:lnTo>
                  <a:pt x="734" y="374"/>
                </a:lnTo>
                <a:lnTo>
                  <a:pt x="741" y="378"/>
                </a:lnTo>
                <a:lnTo>
                  <a:pt x="756" y="384"/>
                </a:lnTo>
                <a:lnTo>
                  <a:pt x="763" y="388"/>
                </a:lnTo>
                <a:lnTo>
                  <a:pt x="798" y="400"/>
                </a:lnTo>
                <a:lnTo>
                  <a:pt x="798" y="400"/>
                </a:lnTo>
                <a:lnTo>
                  <a:pt x="795" y="418"/>
                </a:lnTo>
                <a:lnTo>
                  <a:pt x="794" y="432"/>
                </a:lnTo>
                <a:lnTo>
                  <a:pt x="793" y="447"/>
                </a:lnTo>
                <a:lnTo>
                  <a:pt x="793" y="447"/>
                </a:lnTo>
                <a:lnTo>
                  <a:pt x="792" y="455"/>
                </a:lnTo>
                <a:lnTo>
                  <a:pt x="789" y="463"/>
                </a:lnTo>
                <a:lnTo>
                  <a:pt x="782" y="479"/>
                </a:lnTo>
                <a:lnTo>
                  <a:pt x="774" y="499"/>
                </a:lnTo>
                <a:lnTo>
                  <a:pt x="771" y="509"/>
                </a:lnTo>
                <a:lnTo>
                  <a:pt x="768" y="519"/>
                </a:lnTo>
                <a:lnTo>
                  <a:pt x="768" y="519"/>
                </a:lnTo>
                <a:lnTo>
                  <a:pt x="768" y="531"/>
                </a:lnTo>
                <a:lnTo>
                  <a:pt x="769" y="543"/>
                </a:lnTo>
                <a:lnTo>
                  <a:pt x="773" y="555"/>
                </a:lnTo>
                <a:lnTo>
                  <a:pt x="777" y="568"/>
                </a:lnTo>
                <a:lnTo>
                  <a:pt x="785" y="588"/>
                </a:lnTo>
                <a:lnTo>
                  <a:pt x="789" y="596"/>
                </a:lnTo>
                <a:lnTo>
                  <a:pt x="766" y="596"/>
                </a:lnTo>
                <a:lnTo>
                  <a:pt x="766" y="596"/>
                </a:lnTo>
                <a:lnTo>
                  <a:pt x="755" y="569"/>
                </a:lnTo>
                <a:lnTo>
                  <a:pt x="747" y="549"/>
                </a:lnTo>
                <a:lnTo>
                  <a:pt x="746" y="541"/>
                </a:lnTo>
                <a:lnTo>
                  <a:pt x="745" y="537"/>
                </a:lnTo>
                <a:lnTo>
                  <a:pt x="745" y="537"/>
                </a:lnTo>
                <a:lnTo>
                  <a:pt x="747" y="505"/>
                </a:lnTo>
                <a:lnTo>
                  <a:pt x="748" y="466"/>
                </a:lnTo>
                <a:lnTo>
                  <a:pt x="748" y="466"/>
                </a:lnTo>
                <a:lnTo>
                  <a:pt x="747" y="457"/>
                </a:lnTo>
                <a:lnTo>
                  <a:pt x="743" y="446"/>
                </a:lnTo>
                <a:lnTo>
                  <a:pt x="735" y="420"/>
                </a:lnTo>
                <a:lnTo>
                  <a:pt x="726" y="393"/>
                </a:lnTo>
                <a:lnTo>
                  <a:pt x="723" y="383"/>
                </a:lnTo>
                <a:lnTo>
                  <a:pt x="721" y="377"/>
                </a:lnTo>
                <a:lnTo>
                  <a:pt x="721" y="377"/>
                </a:lnTo>
                <a:close/>
                <a:moveTo>
                  <a:pt x="146" y="935"/>
                </a:moveTo>
                <a:lnTo>
                  <a:pt x="146" y="935"/>
                </a:lnTo>
                <a:lnTo>
                  <a:pt x="137" y="936"/>
                </a:lnTo>
                <a:lnTo>
                  <a:pt x="111" y="942"/>
                </a:lnTo>
                <a:lnTo>
                  <a:pt x="96" y="947"/>
                </a:lnTo>
                <a:lnTo>
                  <a:pt x="80" y="953"/>
                </a:lnTo>
                <a:lnTo>
                  <a:pt x="63" y="961"/>
                </a:lnTo>
                <a:lnTo>
                  <a:pt x="48" y="969"/>
                </a:lnTo>
                <a:lnTo>
                  <a:pt x="48" y="969"/>
                </a:lnTo>
                <a:lnTo>
                  <a:pt x="36" y="979"/>
                </a:lnTo>
                <a:lnTo>
                  <a:pt x="26" y="988"/>
                </a:lnTo>
                <a:lnTo>
                  <a:pt x="18" y="995"/>
                </a:lnTo>
                <a:lnTo>
                  <a:pt x="13" y="1001"/>
                </a:lnTo>
                <a:lnTo>
                  <a:pt x="10" y="1007"/>
                </a:lnTo>
                <a:lnTo>
                  <a:pt x="6" y="1012"/>
                </a:lnTo>
                <a:lnTo>
                  <a:pt x="4" y="1020"/>
                </a:lnTo>
                <a:lnTo>
                  <a:pt x="4" y="1020"/>
                </a:lnTo>
                <a:lnTo>
                  <a:pt x="1" y="1035"/>
                </a:lnTo>
                <a:lnTo>
                  <a:pt x="0" y="1059"/>
                </a:lnTo>
                <a:lnTo>
                  <a:pt x="0" y="1085"/>
                </a:lnTo>
                <a:lnTo>
                  <a:pt x="1" y="1097"/>
                </a:lnTo>
                <a:lnTo>
                  <a:pt x="4" y="1106"/>
                </a:lnTo>
                <a:lnTo>
                  <a:pt x="4" y="1106"/>
                </a:lnTo>
                <a:lnTo>
                  <a:pt x="6" y="1115"/>
                </a:lnTo>
                <a:lnTo>
                  <a:pt x="10" y="1123"/>
                </a:lnTo>
                <a:lnTo>
                  <a:pt x="15" y="1133"/>
                </a:lnTo>
                <a:lnTo>
                  <a:pt x="22" y="1142"/>
                </a:lnTo>
                <a:lnTo>
                  <a:pt x="32" y="1152"/>
                </a:lnTo>
                <a:lnTo>
                  <a:pt x="45" y="1161"/>
                </a:lnTo>
                <a:lnTo>
                  <a:pt x="64" y="1171"/>
                </a:lnTo>
                <a:lnTo>
                  <a:pt x="87" y="1180"/>
                </a:lnTo>
                <a:lnTo>
                  <a:pt x="87" y="1180"/>
                </a:lnTo>
                <a:lnTo>
                  <a:pt x="100" y="1185"/>
                </a:lnTo>
                <a:lnTo>
                  <a:pt x="114" y="1188"/>
                </a:lnTo>
                <a:lnTo>
                  <a:pt x="129" y="1191"/>
                </a:lnTo>
                <a:lnTo>
                  <a:pt x="145" y="1193"/>
                </a:lnTo>
                <a:lnTo>
                  <a:pt x="161" y="1195"/>
                </a:lnTo>
                <a:lnTo>
                  <a:pt x="177" y="1195"/>
                </a:lnTo>
                <a:lnTo>
                  <a:pt x="193" y="1193"/>
                </a:lnTo>
                <a:lnTo>
                  <a:pt x="208" y="1192"/>
                </a:lnTo>
                <a:lnTo>
                  <a:pt x="224" y="1191"/>
                </a:lnTo>
                <a:lnTo>
                  <a:pt x="239" y="1188"/>
                </a:lnTo>
                <a:lnTo>
                  <a:pt x="252" y="1185"/>
                </a:lnTo>
                <a:lnTo>
                  <a:pt x="265" y="1180"/>
                </a:lnTo>
                <a:lnTo>
                  <a:pt x="277" y="1175"/>
                </a:lnTo>
                <a:lnTo>
                  <a:pt x="287" y="1170"/>
                </a:lnTo>
                <a:lnTo>
                  <a:pt x="295" y="1164"/>
                </a:lnTo>
                <a:lnTo>
                  <a:pt x="303" y="1156"/>
                </a:lnTo>
                <a:lnTo>
                  <a:pt x="303" y="1156"/>
                </a:lnTo>
                <a:lnTo>
                  <a:pt x="314" y="1143"/>
                </a:lnTo>
                <a:lnTo>
                  <a:pt x="322" y="1131"/>
                </a:lnTo>
                <a:lnTo>
                  <a:pt x="329" y="1118"/>
                </a:lnTo>
                <a:lnTo>
                  <a:pt x="332" y="1108"/>
                </a:lnTo>
                <a:lnTo>
                  <a:pt x="335" y="1100"/>
                </a:lnTo>
                <a:lnTo>
                  <a:pt x="336" y="1094"/>
                </a:lnTo>
                <a:lnTo>
                  <a:pt x="336" y="1085"/>
                </a:lnTo>
                <a:lnTo>
                  <a:pt x="336" y="1085"/>
                </a:lnTo>
                <a:lnTo>
                  <a:pt x="336" y="1074"/>
                </a:lnTo>
                <a:lnTo>
                  <a:pt x="337" y="1052"/>
                </a:lnTo>
                <a:lnTo>
                  <a:pt x="336" y="1038"/>
                </a:lnTo>
                <a:lnTo>
                  <a:pt x="334" y="1025"/>
                </a:lnTo>
                <a:lnTo>
                  <a:pt x="330" y="1012"/>
                </a:lnTo>
                <a:lnTo>
                  <a:pt x="326" y="1006"/>
                </a:lnTo>
                <a:lnTo>
                  <a:pt x="322" y="1001"/>
                </a:lnTo>
                <a:lnTo>
                  <a:pt x="322" y="1001"/>
                </a:lnTo>
                <a:lnTo>
                  <a:pt x="315" y="993"/>
                </a:lnTo>
                <a:lnTo>
                  <a:pt x="306" y="984"/>
                </a:lnTo>
                <a:lnTo>
                  <a:pt x="297" y="975"/>
                </a:lnTo>
                <a:lnTo>
                  <a:pt x="287" y="969"/>
                </a:lnTo>
                <a:lnTo>
                  <a:pt x="276" y="963"/>
                </a:lnTo>
                <a:lnTo>
                  <a:pt x="265" y="957"/>
                </a:lnTo>
                <a:lnTo>
                  <a:pt x="251" y="953"/>
                </a:lnTo>
                <a:lnTo>
                  <a:pt x="238" y="950"/>
                </a:lnTo>
                <a:lnTo>
                  <a:pt x="238" y="950"/>
                </a:lnTo>
                <a:lnTo>
                  <a:pt x="187" y="937"/>
                </a:lnTo>
                <a:lnTo>
                  <a:pt x="187" y="937"/>
                </a:lnTo>
                <a:lnTo>
                  <a:pt x="175" y="918"/>
                </a:lnTo>
                <a:lnTo>
                  <a:pt x="164" y="904"/>
                </a:lnTo>
                <a:lnTo>
                  <a:pt x="159" y="898"/>
                </a:lnTo>
                <a:lnTo>
                  <a:pt x="155" y="895"/>
                </a:lnTo>
                <a:lnTo>
                  <a:pt x="155" y="895"/>
                </a:lnTo>
                <a:lnTo>
                  <a:pt x="148" y="894"/>
                </a:lnTo>
                <a:lnTo>
                  <a:pt x="141" y="895"/>
                </a:lnTo>
                <a:lnTo>
                  <a:pt x="139" y="898"/>
                </a:lnTo>
                <a:lnTo>
                  <a:pt x="137" y="900"/>
                </a:lnTo>
                <a:lnTo>
                  <a:pt x="135" y="903"/>
                </a:lnTo>
                <a:lnTo>
                  <a:pt x="134" y="908"/>
                </a:lnTo>
                <a:lnTo>
                  <a:pt x="134" y="908"/>
                </a:lnTo>
                <a:lnTo>
                  <a:pt x="139" y="916"/>
                </a:lnTo>
                <a:lnTo>
                  <a:pt x="143" y="925"/>
                </a:lnTo>
                <a:lnTo>
                  <a:pt x="146" y="935"/>
                </a:lnTo>
                <a:lnTo>
                  <a:pt x="146" y="9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7C77471F-0ED6-4351-88C4-C5AE9930482C}"/>
              </a:ext>
            </a:extLst>
          </p:cNvPr>
          <p:cNvSpPr>
            <a:spLocks noEditPoints="1"/>
          </p:cNvSpPr>
          <p:nvPr/>
        </p:nvSpPr>
        <p:spPr bwMode="auto">
          <a:xfrm>
            <a:off x="6339133" y="2807624"/>
            <a:ext cx="1031274" cy="1583401"/>
          </a:xfrm>
          <a:custGeom>
            <a:avLst/>
            <a:gdLst>
              <a:gd name="T0" fmla="*/ 583 w 975"/>
              <a:gd name="T1" fmla="*/ 155 h 1497"/>
              <a:gd name="T2" fmla="*/ 395 w 975"/>
              <a:gd name="T3" fmla="*/ 108 h 1497"/>
              <a:gd name="T4" fmla="*/ 291 w 975"/>
              <a:gd name="T5" fmla="*/ 91 h 1497"/>
              <a:gd name="T6" fmla="*/ 251 w 975"/>
              <a:gd name="T7" fmla="*/ 95 h 1497"/>
              <a:gd name="T8" fmla="*/ 168 w 975"/>
              <a:gd name="T9" fmla="*/ 10 h 1497"/>
              <a:gd name="T10" fmla="*/ 174 w 975"/>
              <a:gd name="T11" fmla="*/ 63 h 1497"/>
              <a:gd name="T12" fmla="*/ 135 w 975"/>
              <a:gd name="T13" fmla="*/ 162 h 1497"/>
              <a:gd name="T14" fmla="*/ 93 w 975"/>
              <a:gd name="T15" fmla="*/ 198 h 1497"/>
              <a:gd name="T16" fmla="*/ 28 w 975"/>
              <a:gd name="T17" fmla="*/ 261 h 1497"/>
              <a:gd name="T18" fmla="*/ 6 w 975"/>
              <a:gd name="T19" fmla="*/ 341 h 1497"/>
              <a:gd name="T20" fmla="*/ 11 w 975"/>
              <a:gd name="T21" fmla="*/ 468 h 1497"/>
              <a:gd name="T22" fmla="*/ 76 w 975"/>
              <a:gd name="T23" fmla="*/ 585 h 1497"/>
              <a:gd name="T24" fmla="*/ 125 w 975"/>
              <a:gd name="T25" fmla="*/ 710 h 1497"/>
              <a:gd name="T26" fmla="*/ 157 w 975"/>
              <a:gd name="T27" fmla="*/ 922 h 1497"/>
              <a:gd name="T28" fmla="*/ 116 w 975"/>
              <a:gd name="T29" fmla="*/ 1157 h 1497"/>
              <a:gd name="T30" fmla="*/ 116 w 975"/>
              <a:gd name="T31" fmla="*/ 1216 h 1497"/>
              <a:gd name="T32" fmla="*/ 132 w 975"/>
              <a:gd name="T33" fmla="*/ 1346 h 1497"/>
              <a:gd name="T34" fmla="*/ 189 w 975"/>
              <a:gd name="T35" fmla="*/ 1427 h 1497"/>
              <a:gd name="T36" fmla="*/ 245 w 975"/>
              <a:gd name="T37" fmla="*/ 1428 h 1497"/>
              <a:gd name="T38" fmla="*/ 279 w 975"/>
              <a:gd name="T39" fmla="*/ 1374 h 1497"/>
              <a:gd name="T40" fmla="*/ 265 w 975"/>
              <a:gd name="T41" fmla="*/ 1310 h 1497"/>
              <a:gd name="T42" fmla="*/ 289 w 975"/>
              <a:gd name="T43" fmla="*/ 1300 h 1497"/>
              <a:gd name="T44" fmla="*/ 309 w 975"/>
              <a:gd name="T45" fmla="*/ 1251 h 1497"/>
              <a:gd name="T46" fmla="*/ 353 w 975"/>
              <a:gd name="T47" fmla="*/ 1043 h 1497"/>
              <a:gd name="T48" fmla="*/ 445 w 975"/>
              <a:gd name="T49" fmla="*/ 985 h 1497"/>
              <a:gd name="T50" fmla="*/ 475 w 975"/>
              <a:gd name="T51" fmla="*/ 1046 h 1497"/>
              <a:gd name="T52" fmla="*/ 485 w 975"/>
              <a:gd name="T53" fmla="*/ 1111 h 1497"/>
              <a:gd name="T54" fmla="*/ 490 w 975"/>
              <a:gd name="T55" fmla="*/ 1154 h 1497"/>
              <a:gd name="T56" fmla="*/ 598 w 975"/>
              <a:gd name="T57" fmla="*/ 1393 h 1497"/>
              <a:gd name="T58" fmla="*/ 711 w 975"/>
              <a:gd name="T59" fmla="*/ 1362 h 1497"/>
              <a:gd name="T60" fmla="*/ 670 w 975"/>
              <a:gd name="T61" fmla="*/ 1345 h 1497"/>
              <a:gd name="T62" fmla="*/ 568 w 975"/>
              <a:gd name="T63" fmla="*/ 1096 h 1497"/>
              <a:gd name="T64" fmla="*/ 576 w 975"/>
              <a:gd name="T65" fmla="*/ 1023 h 1497"/>
              <a:gd name="T66" fmla="*/ 677 w 975"/>
              <a:gd name="T67" fmla="*/ 789 h 1497"/>
              <a:gd name="T68" fmla="*/ 906 w 975"/>
              <a:gd name="T69" fmla="*/ 464 h 1497"/>
              <a:gd name="T70" fmla="*/ 946 w 975"/>
              <a:gd name="T71" fmla="*/ 449 h 1497"/>
              <a:gd name="T72" fmla="*/ 965 w 975"/>
              <a:gd name="T73" fmla="*/ 404 h 1497"/>
              <a:gd name="T74" fmla="*/ 975 w 975"/>
              <a:gd name="T75" fmla="*/ 361 h 1497"/>
              <a:gd name="T76" fmla="*/ 966 w 975"/>
              <a:gd name="T77" fmla="*/ 300 h 1497"/>
              <a:gd name="T78" fmla="*/ 934 w 975"/>
              <a:gd name="T79" fmla="*/ 223 h 1497"/>
              <a:gd name="T80" fmla="*/ 866 w 975"/>
              <a:gd name="T81" fmla="*/ 205 h 1497"/>
              <a:gd name="T82" fmla="*/ 821 w 975"/>
              <a:gd name="T83" fmla="*/ 189 h 1497"/>
              <a:gd name="T84" fmla="*/ 776 w 975"/>
              <a:gd name="T85" fmla="*/ 200 h 1497"/>
              <a:gd name="T86" fmla="*/ 566 w 975"/>
              <a:gd name="T87" fmla="*/ 532 h 1497"/>
              <a:gd name="T88" fmla="*/ 598 w 975"/>
              <a:gd name="T89" fmla="*/ 713 h 1497"/>
              <a:gd name="T90" fmla="*/ 490 w 975"/>
              <a:gd name="T91" fmla="*/ 854 h 1497"/>
              <a:gd name="T92" fmla="*/ 526 w 975"/>
              <a:gd name="T93" fmla="*/ 798 h 1497"/>
              <a:gd name="T94" fmla="*/ 552 w 975"/>
              <a:gd name="T95" fmla="*/ 683 h 1497"/>
              <a:gd name="T96" fmla="*/ 536 w 975"/>
              <a:gd name="T97" fmla="*/ 563 h 1497"/>
              <a:gd name="T98" fmla="*/ 792 w 975"/>
              <a:gd name="T99" fmla="*/ 1007 h 1497"/>
              <a:gd name="T100" fmla="*/ 773 w 975"/>
              <a:gd name="T101" fmla="*/ 996 h 1497"/>
              <a:gd name="T102" fmla="*/ 694 w 975"/>
              <a:gd name="T103" fmla="*/ 1048 h 1497"/>
              <a:gd name="T104" fmla="*/ 629 w 975"/>
              <a:gd name="T105" fmla="*/ 1080 h 1497"/>
              <a:gd name="T106" fmla="*/ 600 w 975"/>
              <a:gd name="T107" fmla="*/ 1131 h 1497"/>
              <a:gd name="T108" fmla="*/ 604 w 975"/>
              <a:gd name="T109" fmla="*/ 1199 h 1497"/>
              <a:gd name="T110" fmla="*/ 647 w 975"/>
              <a:gd name="T111" fmla="*/ 1258 h 1497"/>
              <a:gd name="T112" fmla="*/ 737 w 975"/>
              <a:gd name="T113" fmla="*/ 1280 h 1497"/>
              <a:gd name="T114" fmla="*/ 838 w 975"/>
              <a:gd name="T115" fmla="*/ 1268 h 1497"/>
              <a:gd name="T116" fmla="*/ 912 w 975"/>
              <a:gd name="T117" fmla="*/ 1214 h 1497"/>
              <a:gd name="T118" fmla="*/ 919 w 975"/>
              <a:gd name="T119" fmla="*/ 1129 h 1497"/>
              <a:gd name="T120" fmla="*/ 896 w 975"/>
              <a:gd name="T121" fmla="*/ 1083 h 1497"/>
              <a:gd name="T122" fmla="*/ 815 w 975"/>
              <a:gd name="T123" fmla="*/ 104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5" h="1497">
                <a:moveTo>
                  <a:pt x="711" y="226"/>
                </a:moveTo>
                <a:lnTo>
                  <a:pt x="711" y="226"/>
                </a:lnTo>
                <a:lnTo>
                  <a:pt x="653" y="192"/>
                </a:lnTo>
                <a:lnTo>
                  <a:pt x="610" y="168"/>
                </a:lnTo>
                <a:lnTo>
                  <a:pt x="593" y="160"/>
                </a:lnTo>
                <a:lnTo>
                  <a:pt x="583" y="155"/>
                </a:lnTo>
                <a:lnTo>
                  <a:pt x="583" y="155"/>
                </a:lnTo>
                <a:lnTo>
                  <a:pt x="554" y="146"/>
                </a:lnTo>
                <a:lnTo>
                  <a:pt x="507" y="129"/>
                </a:lnTo>
                <a:lnTo>
                  <a:pt x="461" y="114"/>
                </a:lnTo>
                <a:lnTo>
                  <a:pt x="445" y="109"/>
                </a:lnTo>
                <a:lnTo>
                  <a:pt x="439" y="107"/>
                </a:lnTo>
                <a:lnTo>
                  <a:pt x="439" y="107"/>
                </a:lnTo>
                <a:lnTo>
                  <a:pt x="395" y="108"/>
                </a:lnTo>
                <a:lnTo>
                  <a:pt x="354" y="107"/>
                </a:lnTo>
                <a:lnTo>
                  <a:pt x="309" y="98"/>
                </a:lnTo>
                <a:lnTo>
                  <a:pt x="309" y="98"/>
                </a:lnTo>
                <a:lnTo>
                  <a:pt x="309" y="97"/>
                </a:lnTo>
                <a:lnTo>
                  <a:pt x="306" y="95"/>
                </a:lnTo>
                <a:lnTo>
                  <a:pt x="301" y="92"/>
                </a:lnTo>
                <a:lnTo>
                  <a:pt x="291" y="91"/>
                </a:lnTo>
                <a:lnTo>
                  <a:pt x="291" y="91"/>
                </a:lnTo>
                <a:lnTo>
                  <a:pt x="270" y="90"/>
                </a:lnTo>
                <a:lnTo>
                  <a:pt x="262" y="90"/>
                </a:lnTo>
                <a:lnTo>
                  <a:pt x="258" y="91"/>
                </a:lnTo>
                <a:lnTo>
                  <a:pt x="254" y="93"/>
                </a:lnTo>
                <a:lnTo>
                  <a:pt x="254" y="93"/>
                </a:lnTo>
                <a:lnTo>
                  <a:pt x="251" y="95"/>
                </a:lnTo>
                <a:lnTo>
                  <a:pt x="247" y="97"/>
                </a:lnTo>
                <a:lnTo>
                  <a:pt x="236" y="99"/>
                </a:lnTo>
                <a:lnTo>
                  <a:pt x="224" y="102"/>
                </a:lnTo>
                <a:lnTo>
                  <a:pt x="189" y="0"/>
                </a:lnTo>
                <a:lnTo>
                  <a:pt x="189" y="0"/>
                </a:lnTo>
                <a:lnTo>
                  <a:pt x="177" y="5"/>
                </a:lnTo>
                <a:lnTo>
                  <a:pt x="168" y="10"/>
                </a:lnTo>
                <a:lnTo>
                  <a:pt x="166" y="12"/>
                </a:lnTo>
                <a:lnTo>
                  <a:pt x="165" y="13"/>
                </a:lnTo>
                <a:lnTo>
                  <a:pt x="165" y="13"/>
                </a:lnTo>
                <a:lnTo>
                  <a:pt x="165" y="23"/>
                </a:lnTo>
                <a:lnTo>
                  <a:pt x="167" y="39"/>
                </a:lnTo>
                <a:lnTo>
                  <a:pt x="167" y="39"/>
                </a:lnTo>
                <a:lnTo>
                  <a:pt x="174" y="63"/>
                </a:lnTo>
                <a:lnTo>
                  <a:pt x="187" y="99"/>
                </a:lnTo>
                <a:lnTo>
                  <a:pt x="204" y="148"/>
                </a:lnTo>
                <a:lnTo>
                  <a:pt x="204" y="148"/>
                </a:lnTo>
                <a:lnTo>
                  <a:pt x="192" y="149"/>
                </a:lnTo>
                <a:lnTo>
                  <a:pt x="165" y="155"/>
                </a:lnTo>
                <a:lnTo>
                  <a:pt x="150" y="159"/>
                </a:lnTo>
                <a:lnTo>
                  <a:pt x="135" y="162"/>
                </a:lnTo>
                <a:lnTo>
                  <a:pt x="124" y="167"/>
                </a:lnTo>
                <a:lnTo>
                  <a:pt x="119" y="170"/>
                </a:lnTo>
                <a:lnTo>
                  <a:pt x="116" y="172"/>
                </a:lnTo>
                <a:lnTo>
                  <a:pt x="116" y="172"/>
                </a:lnTo>
                <a:lnTo>
                  <a:pt x="102" y="188"/>
                </a:lnTo>
                <a:lnTo>
                  <a:pt x="97" y="193"/>
                </a:lnTo>
                <a:lnTo>
                  <a:pt x="93" y="198"/>
                </a:lnTo>
                <a:lnTo>
                  <a:pt x="93" y="198"/>
                </a:lnTo>
                <a:lnTo>
                  <a:pt x="89" y="202"/>
                </a:lnTo>
                <a:lnTo>
                  <a:pt x="81" y="209"/>
                </a:lnTo>
                <a:lnTo>
                  <a:pt x="57" y="229"/>
                </a:lnTo>
                <a:lnTo>
                  <a:pt x="44" y="241"/>
                </a:lnTo>
                <a:lnTo>
                  <a:pt x="33" y="253"/>
                </a:lnTo>
                <a:lnTo>
                  <a:pt x="28" y="261"/>
                </a:lnTo>
                <a:lnTo>
                  <a:pt x="24" y="267"/>
                </a:lnTo>
                <a:lnTo>
                  <a:pt x="22" y="273"/>
                </a:lnTo>
                <a:lnTo>
                  <a:pt x="19" y="281"/>
                </a:lnTo>
                <a:lnTo>
                  <a:pt x="19" y="281"/>
                </a:lnTo>
                <a:lnTo>
                  <a:pt x="17" y="295"/>
                </a:lnTo>
                <a:lnTo>
                  <a:pt x="12" y="316"/>
                </a:lnTo>
                <a:lnTo>
                  <a:pt x="6" y="341"/>
                </a:lnTo>
                <a:lnTo>
                  <a:pt x="1" y="369"/>
                </a:lnTo>
                <a:lnTo>
                  <a:pt x="0" y="384"/>
                </a:lnTo>
                <a:lnTo>
                  <a:pt x="0" y="400"/>
                </a:lnTo>
                <a:lnTo>
                  <a:pt x="0" y="416"/>
                </a:lnTo>
                <a:lnTo>
                  <a:pt x="2" y="433"/>
                </a:lnTo>
                <a:lnTo>
                  <a:pt x="6" y="450"/>
                </a:lnTo>
                <a:lnTo>
                  <a:pt x="11" y="468"/>
                </a:lnTo>
                <a:lnTo>
                  <a:pt x="17" y="486"/>
                </a:lnTo>
                <a:lnTo>
                  <a:pt x="25" y="503"/>
                </a:lnTo>
                <a:lnTo>
                  <a:pt x="25" y="503"/>
                </a:lnTo>
                <a:lnTo>
                  <a:pt x="43" y="534"/>
                </a:lnTo>
                <a:lnTo>
                  <a:pt x="56" y="558"/>
                </a:lnTo>
                <a:lnTo>
                  <a:pt x="67" y="574"/>
                </a:lnTo>
                <a:lnTo>
                  <a:pt x="76" y="585"/>
                </a:lnTo>
                <a:lnTo>
                  <a:pt x="87" y="598"/>
                </a:lnTo>
                <a:lnTo>
                  <a:pt x="92" y="603"/>
                </a:lnTo>
                <a:lnTo>
                  <a:pt x="96" y="612"/>
                </a:lnTo>
                <a:lnTo>
                  <a:pt x="96" y="612"/>
                </a:lnTo>
                <a:lnTo>
                  <a:pt x="102" y="625"/>
                </a:lnTo>
                <a:lnTo>
                  <a:pt x="109" y="650"/>
                </a:lnTo>
                <a:lnTo>
                  <a:pt x="125" y="710"/>
                </a:lnTo>
                <a:lnTo>
                  <a:pt x="145" y="793"/>
                </a:lnTo>
                <a:lnTo>
                  <a:pt x="152" y="917"/>
                </a:lnTo>
                <a:lnTo>
                  <a:pt x="152" y="917"/>
                </a:lnTo>
                <a:lnTo>
                  <a:pt x="155" y="917"/>
                </a:lnTo>
                <a:lnTo>
                  <a:pt x="156" y="918"/>
                </a:lnTo>
                <a:lnTo>
                  <a:pt x="157" y="920"/>
                </a:lnTo>
                <a:lnTo>
                  <a:pt x="157" y="922"/>
                </a:lnTo>
                <a:lnTo>
                  <a:pt x="158" y="927"/>
                </a:lnTo>
                <a:lnTo>
                  <a:pt x="157" y="933"/>
                </a:lnTo>
                <a:lnTo>
                  <a:pt x="156" y="942"/>
                </a:lnTo>
                <a:lnTo>
                  <a:pt x="156" y="942"/>
                </a:lnTo>
                <a:lnTo>
                  <a:pt x="146" y="987"/>
                </a:lnTo>
                <a:lnTo>
                  <a:pt x="134" y="1060"/>
                </a:lnTo>
                <a:lnTo>
                  <a:pt x="116" y="1157"/>
                </a:lnTo>
                <a:lnTo>
                  <a:pt x="128" y="1175"/>
                </a:lnTo>
                <a:lnTo>
                  <a:pt x="128" y="1175"/>
                </a:lnTo>
                <a:lnTo>
                  <a:pt x="125" y="1177"/>
                </a:lnTo>
                <a:lnTo>
                  <a:pt x="121" y="1186"/>
                </a:lnTo>
                <a:lnTo>
                  <a:pt x="118" y="1199"/>
                </a:lnTo>
                <a:lnTo>
                  <a:pt x="116" y="1208"/>
                </a:lnTo>
                <a:lnTo>
                  <a:pt x="116" y="1216"/>
                </a:lnTo>
                <a:lnTo>
                  <a:pt x="116" y="1216"/>
                </a:lnTo>
                <a:lnTo>
                  <a:pt x="116" y="1228"/>
                </a:lnTo>
                <a:lnTo>
                  <a:pt x="116" y="1240"/>
                </a:lnTo>
                <a:lnTo>
                  <a:pt x="120" y="1267"/>
                </a:lnTo>
                <a:lnTo>
                  <a:pt x="130" y="1330"/>
                </a:lnTo>
                <a:lnTo>
                  <a:pt x="130" y="1330"/>
                </a:lnTo>
                <a:lnTo>
                  <a:pt x="132" y="1346"/>
                </a:lnTo>
                <a:lnTo>
                  <a:pt x="137" y="1362"/>
                </a:lnTo>
                <a:lnTo>
                  <a:pt x="142" y="1375"/>
                </a:lnTo>
                <a:lnTo>
                  <a:pt x="148" y="1389"/>
                </a:lnTo>
                <a:lnTo>
                  <a:pt x="157" y="1401"/>
                </a:lnTo>
                <a:lnTo>
                  <a:pt x="167" y="1411"/>
                </a:lnTo>
                <a:lnTo>
                  <a:pt x="177" y="1420"/>
                </a:lnTo>
                <a:lnTo>
                  <a:pt x="189" y="1427"/>
                </a:lnTo>
                <a:lnTo>
                  <a:pt x="189" y="1427"/>
                </a:lnTo>
                <a:lnTo>
                  <a:pt x="211" y="1434"/>
                </a:lnTo>
                <a:lnTo>
                  <a:pt x="220" y="1437"/>
                </a:lnTo>
                <a:lnTo>
                  <a:pt x="226" y="1437"/>
                </a:lnTo>
                <a:lnTo>
                  <a:pt x="232" y="1436"/>
                </a:lnTo>
                <a:lnTo>
                  <a:pt x="238" y="1433"/>
                </a:lnTo>
                <a:lnTo>
                  <a:pt x="245" y="1428"/>
                </a:lnTo>
                <a:lnTo>
                  <a:pt x="252" y="1421"/>
                </a:lnTo>
                <a:lnTo>
                  <a:pt x="252" y="1421"/>
                </a:lnTo>
                <a:lnTo>
                  <a:pt x="265" y="1405"/>
                </a:lnTo>
                <a:lnTo>
                  <a:pt x="270" y="1397"/>
                </a:lnTo>
                <a:lnTo>
                  <a:pt x="275" y="1390"/>
                </a:lnTo>
                <a:lnTo>
                  <a:pt x="278" y="1381"/>
                </a:lnTo>
                <a:lnTo>
                  <a:pt x="279" y="1374"/>
                </a:lnTo>
                <a:lnTo>
                  <a:pt x="279" y="1367"/>
                </a:lnTo>
                <a:lnTo>
                  <a:pt x="278" y="1358"/>
                </a:lnTo>
                <a:lnTo>
                  <a:pt x="278" y="1358"/>
                </a:lnTo>
                <a:lnTo>
                  <a:pt x="272" y="1341"/>
                </a:lnTo>
                <a:lnTo>
                  <a:pt x="267" y="1324"/>
                </a:lnTo>
                <a:lnTo>
                  <a:pt x="265" y="1316"/>
                </a:lnTo>
                <a:lnTo>
                  <a:pt x="265" y="1310"/>
                </a:lnTo>
                <a:lnTo>
                  <a:pt x="267" y="1306"/>
                </a:lnTo>
                <a:lnTo>
                  <a:pt x="268" y="1305"/>
                </a:lnTo>
                <a:lnTo>
                  <a:pt x="269" y="1305"/>
                </a:lnTo>
                <a:lnTo>
                  <a:pt x="269" y="1305"/>
                </a:lnTo>
                <a:lnTo>
                  <a:pt x="277" y="1304"/>
                </a:lnTo>
                <a:lnTo>
                  <a:pt x="284" y="1303"/>
                </a:lnTo>
                <a:lnTo>
                  <a:pt x="289" y="1300"/>
                </a:lnTo>
                <a:lnTo>
                  <a:pt x="293" y="1296"/>
                </a:lnTo>
                <a:lnTo>
                  <a:pt x="296" y="1292"/>
                </a:lnTo>
                <a:lnTo>
                  <a:pt x="300" y="1285"/>
                </a:lnTo>
                <a:lnTo>
                  <a:pt x="300" y="1285"/>
                </a:lnTo>
                <a:lnTo>
                  <a:pt x="304" y="1277"/>
                </a:lnTo>
                <a:lnTo>
                  <a:pt x="306" y="1269"/>
                </a:lnTo>
                <a:lnTo>
                  <a:pt x="309" y="1251"/>
                </a:lnTo>
                <a:lnTo>
                  <a:pt x="311" y="1231"/>
                </a:lnTo>
                <a:lnTo>
                  <a:pt x="315" y="1212"/>
                </a:lnTo>
                <a:lnTo>
                  <a:pt x="315" y="1212"/>
                </a:lnTo>
                <a:lnTo>
                  <a:pt x="322" y="1173"/>
                </a:lnTo>
                <a:lnTo>
                  <a:pt x="336" y="1115"/>
                </a:lnTo>
                <a:lnTo>
                  <a:pt x="349" y="1061"/>
                </a:lnTo>
                <a:lnTo>
                  <a:pt x="353" y="1043"/>
                </a:lnTo>
                <a:lnTo>
                  <a:pt x="354" y="1033"/>
                </a:lnTo>
                <a:lnTo>
                  <a:pt x="354" y="1033"/>
                </a:lnTo>
                <a:lnTo>
                  <a:pt x="353" y="982"/>
                </a:lnTo>
                <a:lnTo>
                  <a:pt x="354" y="939"/>
                </a:lnTo>
                <a:lnTo>
                  <a:pt x="430" y="970"/>
                </a:lnTo>
                <a:lnTo>
                  <a:pt x="430" y="970"/>
                </a:lnTo>
                <a:lnTo>
                  <a:pt x="445" y="985"/>
                </a:lnTo>
                <a:lnTo>
                  <a:pt x="456" y="995"/>
                </a:lnTo>
                <a:lnTo>
                  <a:pt x="460" y="1000"/>
                </a:lnTo>
                <a:lnTo>
                  <a:pt x="461" y="1002"/>
                </a:lnTo>
                <a:lnTo>
                  <a:pt x="461" y="1002"/>
                </a:lnTo>
                <a:lnTo>
                  <a:pt x="469" y="1022"/>
                </a:lnTo>
                <a:lnTo>
                  <a:pt x="474" y="1038"/>
                </a:lnTo>
                <a:lnTo>
                  <a:pt x="475" y="1046"/>
                </a:lnTo>
                <a:lnTo>
                  <a:pt x="476" y="1055"/>
                </a:lnTo>
                <a:lnTo>
                  <a:pt x="476" y="1055"/>
                </a:lnTo>
                <a:lnTo>
                  <a:pt x="476" y="1069"/>
                </a:lnTo>
                <a:lnTo>
                  <a:pt x="477" y="1079"/>
                </a:lnTo>
                <a:lnTo>
                  <a:pt x="481" y="1098"/>
                </a:lnTo>
                <a:lnTo>
                  <a:pt x="481" y="1098"/>
                </a:lnTo>
                <a:lnTo>
                  <a:pt x="485" y="1111"/>
                </a:lnTo>
                <a:lnTo>
                  <a:pt x="487" y="1118"/>
                </a:lnTo>
                <a:lnTo>
                  <a:pt x="488" y="1124"/>
                </a:lnTo>
                <a:lnTo>
                  <a:pt x="490" y="1131"/>
                </a:lnTo>
                <a:lnTo>
                  <a:pt x="490" y="1131"/>
                </a:lnTo>
                <a:lnTo>
                  <a:pt x="490" y="1140"/>
                </a:lnTo>
                <a:lnTo>
                  <a:pt x="490" y="1147"/>
                </a:lnTo>
                <a:lnTo>
                  <a:pt x="490" y="1154"/>
                </a:lnTo>
                <a:lnTo>
                  <a:pt x="492" y="1160"/>
                </a:lnTo>
                <a:lnTo>
                  <a:pt x="492" y="1160"/>
                </a:lnTo>
                <a:lnTo>
                  <a:pt x="496" y="1163"/>
                </a:lnTo>
                <a:lnTo>
                  <a:pt x="501" y="1167"/>
                </a:lnTo>
                <a:lnTo>
                  <a:pt x="513" y="1172"/>
                </a:lnTo>
                <a:lnTo>
                  <a:pt x="529" y="1177"/>
                </a:lnTo>
                <a:lnTo>
                  <a:pt x="598" y="1393"/>
                </a:lnTo>
                <a:lnTo>
                  <a:pt x="541" y="1471"/>
                </a:lnTo>
                <a:lnTo>
                  <a:pt x="598" y="1497"/>
                </a:lnTo>
                <a:lnTo>
                  <a:pt x="685" y="1432"/>
                </a:lnTo>
                <a:lnTo>
                  <a:pt x="685" y="1432"/>
                </a:lnTo>
                <a:lnTo>
                  <a:pt x="700" y="1395"/>
                </a:lnTo>
                <a:lnTo>
                  <a:pt x="710" y="1369"/>
                </a:lnTo>
                <a:lnTo>
                  <a:pt x="711" y="1362"/>
                </a:lnTo>
                <a:lnTo>
                  <a:pt x="711" y="1359"/>
                </a:lnTo>
                <a:lnTo>
                  <a:pt x="711" y="1358"/>
                </a:lnTo>
                <a:lnTo>
                  <a:pt x="711" y="1358"/>
                </a:lnTo>
                <a:lnTo>
                  <a:pt x="707" y="1358"/>
                </a:lnTo>
                <a:lnTo>
                  <a:pt x="701" y="1357"/>
                </a:lnTo>
                <a:lnTo>
                  <a:pt x="688" y="1352"/>
                </a:lnTo>
                <a:lnTo>
                  <a:pt x="670" y="1345"/>
                </a:lnTo>
                <a:lnTo>
                  <a:pt x="631" y="1356"/>
                </a:lnTo>
                <a:lnTo>
                  <a:pt x="555" y="1149"/>
                </a:lnTo>
                <a:lnTo>
                  <a:pt x="555" y="1149"/>
                </a:lnTo>
                <a:lnTo>
                  <a:pt x="556" y="1141"/>
                </a:lnTo>
                <a:lnTo>
                  <a:pt x="561" y="1127"/>
                </a:lnTo>
                <a:lnTo>
                  <a:pt x="561" y="1127"/>
                </a:lnTo>
                <a:lnTo>
                  <a:pt x="568" y="1096"/>
                </a:lnTo>
                <a:lnTo>
                  <a:pt x="572" y="1077"/>
                </a:lnTo>
                <a:lnTo>
                  <a:pt x="574" y="1064"/>
                </a:lnTo>
                <a:lnTo>
                  <a:pt x="574" y="1064"/>
                </a:lnTo>
                <a:lnTo>
                  <a:pt x="574" y="1054"/>
                </a:lnTo>
                <a:lnTo>
                  <a:pt x="574" y="1040"/>
                </a:lnTo>
                <a:lnTo>
                  <a:pt x="574" y="1028"/>
                </a:lnTo>
                <a:lnTo>
                  <a:pt x="576" y="1023"/>
                </a:lnTo>
                <a:lnTo>
                  <a:pt x="577" y="1019"/>
                </a:lnTo>
                <a:lnTo>
                  <a:pt x="577" y="1019"/>
                </a:lnTo>
                <a:lnTo>
                  <a:pt x="614" y="948"/>
                </a:lnTo>
                <a:lnTo>
                  <a:pt x="614" y="948"/>
                </a:lnTo>
                <a:lnTo>
                  <a:pt x="643" y="874"/>
                </a:lnTo>
                <a:lnTo>
                  <a:pt x="677" y="789"/>
                </a:lnTo>
                <a:lnTo>
                  <a:pt x="677" y="789"/>
                </a:lnTo>
                <a:lnTo>
                  <a:pt x="722" y="684"/>
                </a:lnTo>
                <a:lnTo>
                  <a:pt x="792" y="543"/>
                </a:lnTo>
                <a:lnTo>
                  <a:pt x="818" y="486"/>
                </a:lnTo>
                <a:lnTo>
                  <a:pt x="855" y="475"/>
                </a:lnTo>
                <a:lnTo>
                  <a:pt x="892" y="475"/>
                </a:lnTo>
                <a:lnTo>
                  <a:pt x="906" y="464"/>
                </a:lnTo>
                <a:lnTo>
                  <a:pt x="906" y="464"/>
                </a:lnTo>
                <a:lnTo>
                  <a:pt x="915" y="460"/>
                </a:lnTo>
                <a:lnTo>
                  <a:pt x="923" y="459"/>
                </a:lnTo>
                <a:lnTo>
                  <a:pt x="929" y="458"/>
                </a:lnTo>
                <a:lnTo>
                  <a:pt x="929" y="458"/>
                </a:lnTo>
                <a:lnTo>
                  <a:pt x="931" y="458"/>
                </a:lnTo>
                <a:lnTo>
                  <a:pt x="935" y="455"/>
                </a:lnTo>
                <a:lnTo>
                  <a:pt x="946" y="449"/>
                </a:lnTo>
                <a:lnTo>
                  <a:pt x="956" y="442"/>
                </a:lnTo>
                <a:lnTo>
                  <a:pt x="959" y="438"/>
                </a:lnTo>
                <a:lnTo>
                  <a:pt x="960" y="436"/>
                </a:lnTo>
                <a:lnTo>
                  <a:pt x="960" y="436"/>
                </a:lnTo>
                <a:lnTo>
                  <a:pt x="960" y="428"/>
                </a:lnTo>
                <a:lnTo>
                  <a:pt x="961" y="416"/>
                </a:lnTo>
                <a:lnTo>
                  <a:pt x="965" y="404"/>
                </a:lnTo>
                <a:lnTo>
                  <a:pt x="966" y="399"/>
                </a:lnTo>
                <a:lnTo>
                  <a:pt x="968" y="396"/>
                </a:lnTo>
                <a:lnTo>
                  <a:pt x="968" y="396"/>
                </a:lnTo>
                <a:lnTo>
                  <a:pt x="970" y="393"/>
                </a:lnTo>
                <a:lnTo>
                  <a:pt x="972" y="388"/>
                </a:lnTo>
                <a:lnTo>
                  <a:pt x="973" y="374"/>
                </a:lnTo>
                <a:lnTo>
                  <a:pt x="975" y="361"/>
                </a:lnTo>
                <a:lnTo>
                  <a:pt x="973" y="351"/>
                </a:lnTo>
                <a:lnTo>
                  <a:pt x="973" y="351"/>
                </a:lnTo>
                <a:lnTo>
                  <a:pt x="972" y="341"/>
                </a:lnTo>
                <a:lnTo>
                  <a:pt x="971" y="326"/>
                </a:lnTo>
                <a:lnTo>
                  <a:pt x="968" y="311"/>
                </a:lnTo>
                <a:lnTo>
                  <a:pt x="966" y="300"/>
                </a:lnTo>
                <a:lnTo>
                  <a:pt x="966" y="300"/>
                </a:lnTo>
                <a:lnTo>
                  <a:pt x="934" y="231"/>
                </a:lnTo>
                <a:lnTo>
                  <a:pt x="934" y="231"/>
                </a:lnTo>
                <a:lnTo>
                  <a:pt x="936" y="231"/>
                </a:lnTo>
                <a:lnTo>
                  <a:pt x="939" y="228"/>
                </a:lnTo>
                <a:lnTo>
                  <a:pt x="939" y="226"/>
                </a:lnTo>
                <a:lnTo>
                  <a:pt x="938" y="224"/>
                </a:lnTo>
                <a:lnTo>
                  <a:pt x="934" y="223"/>
                </a:lnTo>
                <a:lnTo>
                  <a:pt x="929" y="220"/>
                </a:lnTo>
                <a:lnTo>
                  <a:pt x="929" y="220"/>
                </a:lnTo>
                <a:lnTo>
                  <a:pt x="895" y="212"/>
                </a:lnTo>
                <a:lnTo>
                  <a:pt x="879" y="208"/>
                </a:lnTo>
                <a:lnTo>
                  <a:pt x="869" y="207"/>
                </a:lnTo>
                <a:lnTo>
                  <a:pt x="869" y="207"/>
                </a:lnTo>
                <a:lnTo>
                  <a:pt x="866" y="205"/>
                </a:lnTo>
                <a:lnTo>
                  <a:pt x="864" y="204"/>
                </a:lnTo>
                <a:lnTo>
                  <a:pt x="855" y="198"/>
                </a:lnTo>
                <a:lnTo>
                  <a:pt x="849" y="194"/>
                </a:lnTo>
                <a:lnTo>
                  <a:pt x="842" y="192"/>
                </a:lnTo>
                <a:lnTo>
                  <a:pt x="832" y="191"/>
                </a:lnTo>
                <a:lnTo>
                  <a:pt x="821" y="189"/>
                </a:lnTo>
                <a:lnTo>
                  <a:pt x="821" y="189"/>
                </a:lnTo>
                <a:lnTo>
                  <a:pt x="789" y="189"/>
                </a:lnTo>
                <a:lnTo>
                  <a:pt x="784" y="189"/>
                </a:lnTo>
                <a:lnTo>
                  <a:pt x="781" y="191"/>
                </a:lnTo>
                <a:lnTo>
                  <a:pt x="779" y="193"/>
                </a:lnTo>
                <a:lnTo>
                  <a:pt x="779" y="196"/>
                </a:lnTo>
                <a:lnTo>
                  <a:pt x="779" y="196"/>
                </a:lnTo>
                <a:lnTo>
                  <a:pt x="776" y="200"/>
                </a:lnTo>
                <a:lnTo>
                  <a:pt x="773" y="205"/>
                </a:lnTo>
                <a:lnTo>
                  <a:pt x="768" y="209"/>
                </a:lnTo>
                <a:lnTo>
                  <a:pt x="739" y="204"/>
                </a:lnTo>
                <a:lnTo>
                  <a:pt x="727" y="215"/>
                </a:lnTo>
                <a:lnTo>
                  <a:pt x="711" y="226"/>
                </a:lnTo>
                <a:close/>
                <a:moveTo>
                  <a:pt x="524" y="515"/>
                </a:moveTo>
                <a:lnTo>
                  <a:pt x="566" y="532"/>
                </a:lnTo>
                <a:lnTo>
                  <a:pt x="594" y="532"/>
                </a:lnTo>
                <a:lnTo>
                  <a:pt x="640" y="549"/>
                </a:lnTo>
                <a:lnTo>
                  <a:pt x="626" y="599"/>
                </a:lnTo>
                <a:lnTo>
                  <a:pt x="614" y="656"/>
                </a:lnTo>
                <a:lnTo>
                  <a:pt x="614" y="656"/>
                </a:lnTo>
                <a:lnTo>
                  <a:pt x="598" y="713"/>
                </a:lnTo>
                <a:lnTo>
                  <a:pt x="598" y="713"/>
                </a:lnTo>
                <a:lnTo>
                  <a:pt x="586" y="757"/>
                </a:lnTo>
                <a:lnTo>
                  <a:pt x="574" y="798"/>
                </a:lnTo>
                <a:lnTo>
                  <a:pt x="574" y="798"/>
                </a:lnTo>
                <a:lnTo>
                  <a:pt x="546" y="865"/>
                </a:lnTo>
                <a:lnTo>
                  <a:pt x="538" y="900"/>
                </a:lnTo>
                <a:lnTo>
                  <a:pt x="504" y="872"/>
                </a:lnTo>
                <a:lnTo>
                  <a:pt x="490" y="854"/>
                </a:lnTo>
                <a:lnTo>
                  <a:pt x="490" y="854"/>
                </a:lnTo>
                <a:lnTo>
                  <a:pt x="501" y="841"/>
                </a:lnTo>
                <a:lnTo>
                  <a:pt x="501" y="841"/>
                </a:lnTo>
                <a:lnTo>
                  <a:pt x="515" y="819"/>
                </a:lnTo>
                <a:lnTo>
                  <a:pt x="522" y="808"/>
                </a:lnTo>
                <a:lnTo>
                  <a:pt x="526" y="798"/>
                </a:lnTo>
                <a:lnTo>
                  <a:pt x="526" y="798"/>
                </a:lnTo>
                <a:lnTo>
                  <a:pt x="533" y="782"/>
                </a:lnTo>
                <a:lnTo>
                  <a:pt x="541" y="756"/>
                </a:lnTo>
                <a:lnTo>
                  <a:pt x="549" y="726"/>
                </a:lnTo>
                <a:lnTo>
                  <a:pt x="551" y="713"/>
                </a:lnTo>
                <a:lnTo>
                  <a:pt x="552" y="702"/>
                </a:lnTo>
                <a:lnTo>
                  <a:pt x="552" y="702"/>
                </a:lnTo>
                <a:lnTo>
                  <a:pt x="552" y="683"/>
                </a:lnTo>
                <a:lnTo>
                  <a:pt x="554" y="665"/>
                </a:lnTo>
                <a:lnTo>
                  <a:pt x="554" y="646"/>
                </a:lnTo>
                <a:lnTo>
                  <a:pt x="554" y="638"/>
                </a:lnTo>
                <a:lnTo>
                  <a:pt x="552" y="628"/>
                </a:lnTo>
                <a:lnTo>
                  <a:pt x="552" y="628"/>
                </a:lnTo>
                <a:lnTo>
                  <a:pt x="546" y="599"/>
                </a:lnTo>
                <a:lnTo>
                  <a:pt x="536" y="563"/>
                </a:lnTo>
                <a:lnTo>
                  <a:pt x="524" y="515"/>
                </a:lnTo>
                <a:lnTo>
                  <a:pt x="524" y="515"/>
                </a:lnTo>
                <a:close/>
                <a:moveTo>
                  <a:pt x="781" y="1033"/>
                </a:moveTo>
                <a:lnTo>
                  <a:pt x="781" y="1033"/>
                </a:lnTo>
                <a:lnTo>
                  <a:pt x="785" y="1024"/>
                </a:lnTo>
                <a:lnTo>
                  <a:pt x="789" y="1016"/>
                </a:lnTo>
                <a:lnTo>
                  <a:pt x="792" y="1007"/>
                </a:lnTo>
                <a:lnTo>
                  <a:pt x="792" y="1007"/>
                </a:lnTo>
                <a:lnTo>
                  <a:pt x="792" y="1003"/>
                </a:lnTo>
                <a:lnTo>
                  <a:pt x="791" y="1000"/>
                </a:lnTo>
                <a:lnTo>
                  <a:pt x="789" y="997"/>
                </a:lnTo>
                <a:lnTo>
                  <a:pt x="786" y="996"/>
                </a:lnTo>
                <a:lnTo>
                  <a:pt x="780" y="995"/>
                </a:lnTo>
                <a:lnTo>
                  <a:pt x="773" y="996"/>
                </a:lnTo>
                <a:lnTo>
                  <a:pt x="773" y="996"/>
                </a:lnTo>
                <a:lnTo>
                  <a:pt x="769" y="998"/>
                </a:lnTo>
                <a:lnTo>
                  <a:pt x="764" y="1003"/>
                </a:lnTo>
                <a:lnTo>
                  <a:pt x="754" y="1017"/>
                </a:lnTo>
                <a:lnTo>
                  <a:pt x="742" y="1035"/>
                </a:lnTo>
                <a:lnTo>
                  <a:pt x="742" y="1035"/>
                </a:lnTo>
                <a:lnTo>
                  <a:pt x="694" y="1048"/>
                </a:lnTo>
                <a:lnTo>
                  <a:pt x="694" y="1048"/>
                </a:lnTo>
                <a:lnTo>
                  <a:pt x="680" y="1050"/>
                </a:lnTo>
                <a:lnTo>
                  <a:pt x="669" y="1055"/>
                </a:lnTo>
                <a:lnTo>
                  <a:pt x="657" y="1060"/>
                </a:lnTo>
                <a:lnTo>
                  <a:pt x="647" y="1066"/>
                </a:lnTo>
                <a:lnTo>
                  <a:pt x="637" y="1072"/>
                </a:lnTo>
                <a:lnTo>
                  <a:pt x="629" y="1080"/>
                </a:lnTo>
                <a:lnTo>
                  <a:pt x="620" y="1088"/>
                </a:lnTo>
                <a:lnTo>
                  <a:pt x="613" y="1097"/>
                </a:lnTo>
                <a:lnTo>
                  <a:pt x="613" y="1097"/>
                </a:lnTo>
                <a:lnTo>
                  <a:pt x="609" y="1102"/>
                </a:lnTo>
                <a:lnTo>
                  <a:pt x="606" y="1107"/>
                </a:lnTo>
                <a:lnTo>
                  <a:pt x="603" y="1119"/>
                </a:lnTo>
                <a:lnTo>
                  <a:pt x="600" y="1131"/>
                </a:lnTo>
                <a:lnTo>
                  <a:pt x="599" y="1145"/>
                </a:lnTo>
                <a:lnTo>
                  <a:pt x="600" y="1166"/>
                </a:lnTo>
                <a:lnTo>
                  <a:pt x="600" y="1177"/>
                </a:lnTo>
                <a:lnTo>
                  <a:pt x="600" y="1177"/>
                </a:lnTo>
                <a:lnTo>
                  <a:pt x="600" y="1184"/>
                </a:lnTo>
                <a:lnTo>
                  <a:pt x="602" y="1192"/>
                </a:lnTo>
                <a:lnTo>
                  <a:pt x="604" y="1199"/>
                </a:lnTo>
                <a:lnTo>
                  <a:pt x="608" y="1209"/>
                </a:lnTo>
                <a:lnTo>
                  <a:pt x="613" y="1220"/>
                </a:lnTo>
                <a:lnTo>
                  <a:pt x="621" y="1232"/>
                </a:lnTo>
                <a:lnTo>
                  <a:pt x="631" y="1245"/>
                </a:lnTo>
                <a:lnTo>
                  <a:pt x="631" y="1245"/>
                </a:lnTo>
                <a:lnTo>
                  <a:pt x="638" y="1252"/>
                </a:lnTo>
                <a:lnTo>
                  <a:pt x="647" y="1258"/>
                </a:lnTo>
                <a:lnTo>
                  <a:pt x="657" y="1263"/>
                </a:lnTo>
                <a:lnTo>
                  <a:pt x="668" y="1268"/>
                </a:lnTo>
                <a:lnTo>
                  <a:pt x="680" y="1272"/>
                </a:lnTo>
                <a:lnTo>
                  <a:pt x="694" y="1276"/>
                </a:lnTo>
                <a:lnTo>
                  <a:pt x="707" y="1278"/>
                </a:lnTo>
                <a:lnTo>
                  <a:pt x="722" y="1279"/>
                </a:lnTo>
                <a:lnTo>
                  <a:pt x="737" y="1280"/>
                </a:lnTo>
                <a:lnTo>
                  <a:pt x="752" y="1282"/>
                </a:lnTo>
                <a:lnTo>
                  <a:pt x="768" y="1280"/>
                </a:lnTo>
                <a:lnTo>
                  <a:pt x="783" y="1280"/>
                </a:lnTo>
                <a:lnTo>
                  <a:pt x="797" y="1278"/>
                </a:lnTo>
                <a:lnTo>
                  <a:pt x="812" y="1276"/>
                </a:lnTo>
                <a:lnTo>
                  <a:pt x="826" y="1272"/>
                </a:lnTo>
                <a:lnTo>
                  <a:pt x="838" y="1268"/>
                </a:lnTo>
                <a:lnTo>
                  <a:pt x="838" y="1268"/>
                </a:lnTo>
                <a:lnTo>
                  <a:pt x="860" y="1258"/>
                </a:lnTo>
                <a:lnTo>
                  <a:pt x="877" y="1250"/>
                </a:lnTo>
                <a:lnTo>
                  <a:pt x="891" y="1240"/>
                </a:lnTo>
                <a:lnTo>
                  <a:pt x="899" y="1231"/>
                </a:lnTo>
                <a:lnTo>
                  <a:pt x="907" y="1223"/>
                </a:lnTo>
                <a:lnTo>
                  <a:pt x="912" y="1214"/>
                </a:lnTo>
                <a:lnTo>
                  <a:pt x="914" y="1205"/>
                </a:lnTo>
                <a:lnTo>
                  <a:pt x="918" y="1197"/>
                </a:lnTo>
                <a:lnTo>
                  <a:pt x="918" y="1197"/>
                </a:lnTo>
                <a:lnTo>
                  <a:pt x="919" y="1188"/>
                </a:lnTo>
                <a:lnTo>
                  <a:pt x="920" y="1177"/>
                </a:lnTo>
                <a:lnTo>
                  <a:pt x="920" y="1152"/>
                </a:lnTo>
                <a:lnTo>
                  <a:pt x="919" y="1129"/>
                </a:lnTo>
                <a:lnTo>
                  <a:pt x="918" y="1115"/>
                </a:lnTo>
                <a:lnTo>
                  <a:pt x="918" y="1115"/>
                </a:lnTo>
                <a:lnTo>
                  <a:pt x="914" y="1107"/>
                </a:lnTo>
                <a:lnTo>
                  <a:pt x="912" y="1102"/>
                </a:lnTo>
                <a:lnTo>
                  <a:pt x="908" y="1097"/>
                </a:lnTo>
                <a:lnTo>
                  <a:pt x="903" y="1091"/>
                </a:lnTo>
                <a:lnTo>
                  <a:pt x="896" y="1083"/>
                </a:lnTo>
                <a:lnTo>
                  <a:pt x="887" y="1076"/>
                </a:lnTo>
                <a:lnTo>
                  <a:pt x="875" y="1067"/>
                </a:lnTo>
                <a:lnTo>
                  <a:pt x="875" y="1067"/>
                </a:lnTo>
                <a:lnTo>
                  <a:pt x="860" y="1058"/>
                </a:lnTo>
                <a:lnTo>
                  <a:pt x="845" y="1051"/>
                </a:lnTo>
                <a:lnTo>
                  <a:pt x="829" y="1045"/>
                </a:lnTo>
                <a:lnTo>
                  <a:pt x="815" y="1040"/>
                </a:lnTo>
                <a:lnTo>
                  <a:pt x="791" y="1034"/>
                </a:lnTo>
                <a:lnTo>
                  <a:pt x="781" y="1033"/>
                </a:lnTo>
                <a:lnTo>
                  <a:pt x="781" y="10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E4E2B230-BCFC-4B8B-A951-F816120D1184}"/>
              </a:ext>
            </a:extLst>
          </p:cNvPr>
          <p:cNvSpPr>
            <a:spLocks noEditPoints="1"/>
          </p:cNvSpPr>
          <p:nvPr/>
        </p:nvSpPr>
        <p:spPr bwMode="auto">
          <a:xfrm>
            <a:off x="6074223" y="1016754"/>
            <a:ext cx="1555689" cy="1136727"/>
          </a:xfrm>
          <a:custGeom>
            <a:avLst/>
            <a:gdLst>
              <a:gd name="T0" fmla="*/ 920 w 1463"/>
              <a:gd name="T1" fmla="*/ 131 h 1069"/>
              <a:gd name="T2" fmla="*/ 795 w 1463"/>
              <a:gd name="T3" fmla="*/ 180 h 1069"/>
              <a:gd name="T4" fmla="*/ 752 w 1463"/>
              <a:gd name="T5" fmla="*/ 220 h 1069"/>
              <a:gd name="T6" fmla="*/ 662 w 1463"/>
              <a:gd name="T7" fmla="*/ 308 h 1069"/>
              <a:gd name="T8" fmla="*/ 592 w 1463"/>
              <a:gd name="T9" fmla="*/ 386 h 1069"/>
              <a:gd name="T10" fmla="*/ 557 w 1463"/>
              <a:gd name="T11" fmla="*/ 428 h 1069"/>
              <a:gd name="T12" fmla="*/ 520 w 1463"/>
              <a:gd name="T13" fmla="*/ 476 h 1069"/>
              <a:gd name="T14" fmla="*/ 435 w 1463"/>
              <a:gd name="T15" fmla="*/ 557 h 1069"/>
              <a:gd name="T16" fmla="*/ 387 w 1463"/>
              <a:gd name="T17" fmla="*/ 659 h 1069"/>
              <a:gd name="T18" fmla="*/ 351 w 1463"/>
              <a:gd name="T19" fmla="*/ 734 h 1069"/>
              <a:gd name="T20" fmla="*/ 350 w 1463"/>
              <a:gd name="T21" fmla="*/ 771 h 1069"/>
              <a:gd name="T22" fmla="*/ 30 w 1463"/>
              <a:gd name="T23" fmla="*/ 930 h 1069"/>
              <a:gd name="T24" fmla="*/ 1 w 1463"/>
              <a:gd name="T25" fmla="*/ 992 h 1069"/>
              <a:gd name="T26" fmla="*/ 70 w 1463"/>
              <a:gd name="T27" fmla="*/ 1042 h 1069"/>
              <a:gd name="T28" fmla="*/ 246 w 1463"/>
              <a:gd name="T29" fmla="*/ 1038 h 1069"/>
              <a:gd name="T30" fmla="*/ 261 w 1463"/>
              <a:gd name="T31" fmla="*/ 962 h 1069"/>
              <a:gd name="T32" fmla="*/ 244 w 1463"/>
              <a:gd name="T33" fmla="*/ 928 h 1069"/>
              <a:gd name="T34" fmla="*/ 405 w 1463"/>
              <a:gd name="T35" fmla="*/ 800 h 1069"/>
              <a:gd name="T36" fmla="*/ 415 w 1463"/>
              <a:gd name="T37" fmla="*/ 780 h 1069"/>
              <a:gd name="T38" fmla="*/ 453 w 1463"/>
              <a:gd name="T39" fmla="*/ 765 h 1069"/>
              <a:gd name="T40" fmla="*/ 490 w 1463"/>
              <a:gd name="T41" fmla="*/ 711 h 1069"/>
              <a:gd name="T42" fmla="*/ 696 w 1463"/>
              <a:gd name="T43" fmla="*/ 579 h 1069"/>
              <a:gd name="T44" fmla="*/ 717 w 1463"/>
              <a:gd name="T45" fmla="*/ 653 h 1069"/>
              <a:gd name="T46" fmla="*/ 815 w 1463"/>
              <a:gd name="T47" fmla="*/ 733 h 1069"/>
              <a:gd name="T48" fmla="*/ 1018 w 1463"/>
              <a:gd name="T49" fmla="*/ 887 h 1069"/>
              <a:gd name="T50" fmla="*/ 987 w 1463"/>
              <a:gd name="T51" fmla="*/ 938 h 1069"/>
              <a:gd name="T52" fmla="*/ 1000 w 1463"/>
              <a:gd name="T53" fmla="*/ 971 h 1069"/>
              <a:gd name="T54" fmla="*/ 1019 w 1463"/>
              <a:gd name="T55" fmla="*/ 1006 h 1069"/>
              <a:gd name="T56" fmla="*/ 1063 w 1463"/>
              <a:gd name="T57" fmla="*/ 1045 h 1069"/>
              <a:gd name="T58" fmla="*/ 1164 w 1463"/>
              <a:gd name="T59" fmla="*/ 1069 h 1069"/>
              <a:gd name="T60" fmla="*/ 1348 w 1463"/>
              <a:gd name="T61" fmla="*/ 1057 h 1069"/>
              <a:gd name="T62" fmla="*/ 1400 w 1463"/>
              <a:gd name="T63" fmla="*/ 1021 h 1069"/>
              <a:gd name="T64" fmla="*/ 1400 w 1463"/>
              <a:gd name="T65" fmla="*/ 909 h 1069"/>
              <a:gd name="T66" fmla="*/ 1359 w 1463"/>
              <a:gd name="T67" fmla="*/ 878 h 1069"/>
              <a:gd name="T68" fmla="*/ 1325 w 1463"/>
              <a:gd name="T69" fmla="*/ 859 h 1069"/>
              <a:gd name="T70" fmla="*/ 1292 w 1463"/>
              <a:gd name="T71" fmla="*/ 850 h 1069"/>
              <a:gd name="T72" fmla="*/ 1277 w 1463"/>
              <a:gd name="T73" fmla="*/ 807 h 1069"/>
              <a:gd name="T74" fmla="*/ 1400 w 1463"/>
              <a:gd name="T75" fmla="*/ 775 h 1069"/>
              <a:gd name="T76" fmla="*/ 1457 w 1463"/>
              <a:gd name="T77" fmla="*/ 683 h 1069"/>
              <a:gd name="T78" fmla="*/ 1447 w 1463"/>
              <a:gd name="T79" fmla="*/ 564 h 1069"/>
              <a:gd name="T80" fmla="*/ 1431 w 1463"/>
              <a:gd name="T81" fmla="*/ 389 h 1069"/>
              <a:gd name="T82" fmla="*/ 1404 w 1463"/>
              <a:gd name="T83" fmla="*/ 303 h 1069"/>
              <a:gd name="T84" fmla="*/ 1346 w 1463"/>
              <a:gd name="T85" fmla="*/ 223 h 1069"/>
              <a:gd name="T86" fmla="*/ 1271 w 1463"/>
              <a:gd name="T87" fmla="*/ 143 h 1069"/>
              <a:gd name="T88" fmla="*/ 1276 w 1463"/>
              <a:gd name="T89" fmla="*/ 111 h 1069"/>
              <a:gd name="T90" fmla="*/ 1216 w 1463"/>
              <a:gd name="T91" fmla="*/ 27 h 1069"/>
              <a:gd name="T92" fmla="*/ 1140 w 1463"/>
              <a:gd name="T93" fmla="*/ 0 h 1069"/>
              <a:gd name="T94" fmla="*/ 1086 w 1463"/>
              <a:gd name="T95" fmla="*/ 7 h 1069"/>
              <a:gd name="T96" fmla="*/ 1032 w 1463"/>
              <a:gd name="T97" fmla="*/ 57 h 1069"/>
              <a:gd name="T98" fmla="*/ 1016 w 1463"/>
              <a:gd name="T99" fmla="*/ 120 h 1069"/>
              <a:gd name="T100" fmla="*/ 1292 w 1463"/>
              <a:gd name="T101" fmla="*/ 652 h 1069"/>
              <a:gd name="T102" fmla="*/ 1255 w 1463"/>
              <a:gd name="T103" fmla="*/ 679 h 1069"/>
              <a:gd name="T104" fmla="*/ 1240 w 1463"/>
              <a:gd name="T105" fmla="*/ 658 h 1069"/>
              <a:gd name="T106" fmla="*/ 1255 w 1463"/>
              <a:gd name="T107" fmla="*/ 612 h 1069"/>
              <a:gd name="T108" fmla="*/ 1273 w 1463"/>
              <a:gd name="T109" fmla="*/ 573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63" h="1069">
                <a:moveTo>
                  <a:pt x="1016" y="120"/>
                </a:moveTo>
                <a:lnTo>
                  <a:pt x="1016" y="120"/>
                </a:lnTo>
                <a:lnTo>
                  <a:pt x="994" y="120"/>
                </a:lnTo>
                <a:lnTo>
                  <a:pt x="970" y="122"/>
                </a:lnTo>
                <a:lnTo>
                  <a:pt x="944" y="126"/>
                </a:lnTo>
                <a:lnTo>
                  <a:pt x="944" y="126"/>
                </a:lnTo>
                <a:lnTo>
                  <a:pt x="920" y="131"/>
                </a:lnTo>
                <a:lnTo>
                  <a:pt x="896" y="137"/>
                </a:lnTo>
                <a:lnTo>
                  <a:pt x="875" y="143"/>
                </a:lnTo>
                <a:lnTo>
                  <a:pt x="857" y="151"/>
                </a:lnTo>
                <a:lnTo>
                  <a:pt x="857" y="151"/>
                </a:lnTo>
                <a:lnTo>
                  <a:pt x="837" y="159"/>
                </a:lnTo>
                <a:lnTo>
                  <a:pt x="816" y="169"/>
                </a:lnTo>
                <a:lnTo>
                  <a:pt x="795" y="180"/>
                </a:lnTo>
                <a:lnTo>
                  <a:pt x="778" y="190"/>
                </a:lnTo>
                <a:lnTo>
                  <a:pt x="778" y="190"/>
                </a:lnTo>
                <a:lnTo>
                  <a:pt x="768" y="199"/>
                </a:lnTo>
                <a:lnTo>
                  <a:pt x="763" y="205"/>
                </a:lnTo>
                <a:lnTo>
                  <a:pt x="758" y="212"/>
                </a:lnTo>
                <a:lnTo>
                  <a:pt x="752" y="220"/>
                </a:lnTo>
                <a:lnTo>
                  <a:pt x="752" y="220"/>
                </a:lnTo>
                <a:lnTo>
                  <a:pt x="745" y="228"/>
                </a:lnTo>
                <a:lnTo>
                  <a:pt x="739" y="234"/>
                </a:lnTo>
                <a:lnTo>
                  <a:pt x="729" y="247"/>
                </a:lnTo>
                <a:lnTo>
                  <a:pt x="729" y="247"/>
                </a:lnTo>
                <a:lnTo>
                  <a:pt x="697" y="275"/>
                </a:lnTo>
                <a:lnTo>
                  <a:pt x="677" y="292"/>
                </a:lnTo>
                <a:lnTo>
                  <a:pt x="662" y="308"/>
                </a:lnTo>
                <a:lnTo>
                  <a:pt x="662" y="308"/>
                </a:lnTo>
                <a:lnTo>
                  <a:pt x="651" y="323"/>
                </a:lnTo>
                <a:lnTo>
                  <a:pt x="639" y="339"/>
                </a:lnTo>
                <a:lnTo>
                  <a:pt x="639" y="339"/>
                </a:lnTo>
                <a:lnTo>
                  <a:pt x="628" y="353"/>
                </a:lnTo>
                <a:lnTo>
                  <a:pt x="614" y="366"/>
                </a:lnTo>
                <a:lnTo>
                  <a:pt x="592" y="386"/>
                </a:lnTo>
                <a:lnTo>
                  <a:pt x="592" y="386"/>
                </a:lnTo>
                <a:lnTo>
                  <a:pt x="589" y="391"/>
                </a:lnTo>
                <a:lnTo>
                  <a:pt x="586" y="394"/>
                </a:lnTo>
                <a:lnTo>
                  <a:pt x="581" y="402"/>
                </a:lnTo>
                <a:lnTo>
                  <a:pt x="570" y="415"/>
                </a:lnTo>
                <a:lnTo>
                  <a:pt x="570" y="415"/>
                </a:lnTo>
                <a:lnTo>
                  <a:pt x="557" y="428"/>
                </a:lnTo>
                <a:lnTo>
                  <a:pt x="547" y="435"/>
                </a:lnTo>
                <a:lnTo>
                  <a:pt x="541" y="440"/>
                </a:lnTo>
                <a:lnTo>
                  <a:pt x="538" y="444"/>
                </a:lnTo>
                <a:lnTo>
                  <a:pt x="534" y="449"/>
                </a:lnTo>
                <a:lnTo>
                  <a:pt x="534" y="449"/>
                </a:lnTo>
                <a:lnTo>
                  <a:pt x="526" y="467"/>
                </a:lnTo>
                <a:lnTo>
                  <a:pt x="520" y="476"/>
                </a:lnTo>
                <a:lnTo>
                  <a:pt x="510" y="490"/>
                </a:lnTo>
                <a:lnTo>
                  <a:pt x="510" y="490"/>
                </a:lnTo>
                <a:lnTo>
                  <a:pt x="501" y="499"/>
                </a:lnTo>
                <a:lnTo>
                  <a:pt x="491" y="509"/>
                </a:lnTo>
                <a:lnTo>
                  <a:pt x="467" y="530"/>
                </a:lnTo>
                <a:lnTo>
                  <a:pt x="443" y="550"/>
                </a:lnTo>
                <a:lnTo>
                  <a:pt x="435" y="557"/>
                </a:lnTo>
                <a:lnTo>
                  <a:pt x="430" y="564"/>
                </a:lnTo>
                <a:lnTo>
                  <a:pt x="430" y="564"/>
                </a:lnTo>
                <a:lnTo>
                  <a:pt x="399" y="633"/>
                </a:lnTo>
                <a:lnTo>
                  <a:pt x="399" y="633"/>
                </a:lnTo>
                <a:lnTo>
                  <a:pt x="394" y="641"/>
                </a:lnTo>
                <a:lnTo>
                  <a:pt x="390" y="648"/>
                </a:lnTo>
                <a:lnTo>
                  <a:pt x="387" y="659"/>
                </a:lnTo>
                <a:lnTo>
                  <a:pt x="387" y="659"/>
                </a:lnTo>
                <a:lnTo>
                  <a:pt x="384" y="667"/>
                </a:lnTo>
                <a:lnTo>
                  <a:pt x="379" y="676"/>
                </a:lnTo>
                <a:lnTo>
                  <a:pt x="367" y="699"/>
                </a:lnTo>
                <a:lnTo>
                  <a:pt x="355" y="720"/>
                </a:lnTo>
                <a:lnTo>
                  <a:pt x="352" y="728"/>
                </a:lnTo>
                <a:lnTo>
                  <a:pt x="351" y="734"/>
                </a:lnTo>
                <a:lnTo>
                  <a:pt x="351" y="734"/>
                </a:lnTo>
                <a:lnTo>
                  <a:pt x="352" y="742"/>
                </a:lnTo>
                <a:lnTo>
                  <a:pt x="353" y="749"/>
                </a:lnTo>
                <a:lnTo>
                  <a:pt x="357" y="755"/>
                </a:lnTo>
                <a:lnTo>
                  <a:pt x="357" y="755"/>
                </a:lnTo>
                <a:lnTo>
                  <a:pt x="353" y="765"/>
                </a:lnTo>
                <a:lnTo>
                  <a:pt x="350" y="771"/>
                </a:lnTo>
                <a:lnTo>
                  <a:pt x="349" y="774"/>
                </a:lnTo>
                <a:lnTo>
                  <a:pt x="347" y="775"/>
                </a:lnTo>
                <a:lnTo>
                  <a:pt x="347" y="775"/>
                </a:lnTo>
                <a:lnTo>
                  <a:pt x="317" y="801"/>
                </a:lnTo>
                <a:lnTo>
                  <a:pt x="252" y="856"/>
                </a:lnTo>
                <a:lnTo>
                  <a:pt x="161" y="936"/>
                </a:lnTo>
                <a:lnTo>
                  <a:pt x="30" y="930"/>
                </a:lnTo>
                <a:lnTo>
                  <a:pt x="30" y="930"/>
                </a:lnTo>
                <a:lnTo>
                  <a:pt x="15" y="956"/>
                </a:lnTo>
                <a:lnTo>
                  <a:pt x="5" y="976"/>
                </a:lnTo>
                <a:lnTo>
                  <a:pt x="1" y="983"/>
                </a:lnTo>
                <a:lnTo>
                  <a:pt x="0" y="988"/>
                </a:lnTo>
                <a:lnTo>
                  <a:pt x="0" y="988"/>
                </a:lnTo>
                <a:lnTo>
                  <a:pt x="1" y="992"/>
                </a:lnTo>
                <a:lnTo>
                  <a:pt x="4" y="999"/>
                </a:lnTo>
                <a:lnTo>
                  <a:pt x="15" y="1018"/>
                </a:lnTo>
                <a:lnTo>
                  <a:pt x="26" y="1034"/>
                </a:lnTo>
                <a:lnTo>
                  <a:pt x="31" y="1038"/>
                </a:lnTo>
                <a:lnTo>
                  <a:pt x="35" y="1041"/>
                </a:lnTo>
                <a:lnTo>
                  <a:pt x="35" y="1041"/>
                </a:lnTo>
                <a:lnTo>
                  <a:pt x="70" y="1042"/>
                </a:lnTo>
                <a:lnTo>
                  <a:pt x="140" y="1043"/>
                </a:lnTo>
                <a:lnTo>
                  <a:pt x="177" y="1043"/>
                </a:lnTo>
                <a:lnTo>
                  <a:pt x="211" y="1043"/>
                </a:lnTo>
                <a:lnTo>
                  <a:pt x="235" y="1042"/>
                </a:lnTo>
                <a:lnTo>
                  <a:pt x="243" y="1041"/>
                </a:lnTo>
                <a:lnTo>
                  <a:pt x="246" y="1038"/>
                </a:lnTo>
                <a:lnTo>
                  <a:pt x="246" y="1038"/>
                </a:lnTo>
                <a:lnTo>
                  <a:pt x="251" y="1031"/>
                </a:lnTo>
                <a:lnTo>
                  <a:pt x="255" y="1024"/>
                </a:lnTo>
                <a:lnTo>
                  <a:pt x="259" y="1016"/>
                </a:lnTo>
                <a:lnTo>
                  <a:pt x="259" y="1009"/>
                </a:lnTo>
                <a:lnTo>
                  <a:pt x="259" y="1009"/>
                </a:lnTo>
                <a:lnTo>
                  <a:pt x="261" y="979"/>
                </a:lnTo>
                <a:lnTo>
                  <a:pt x="261" y="962"/>
                </a:lnTo>
                <a:lnTo>
                  <a:pt x="261" y="956"/>
                </a:lnTo>
                <a:lnTo>
                  <a:pt x="261" y="952"/>
                </a:lnTo>
                <a:lnTo>
                  <a:pt x="261" y="952"/>
                </a:lnTo>
                <a:lnTo>
                  <a:pt x="256" y="950"/>
                </a:lnTo>
                <a:lnTo>
                  <a:pt x="250" y="949"/>
                </a:lnTo>
                <a:lnTo>
                  <a:pt x="241" y="946"/>
                </a:lnTo>
                <a:lnTo>
                  <a:pt x="244" y="928"/>
                </a:lnTo>
                <a:lnTo>
                  <a:pt x="246" y="914"/>
                </a:lnTo>
                <a:lnTo>
                  <a:pt x="381" y="790"/>
                </a:lnTo>
                <a:lnTo>
                  <a:pt x="381" y="790"/>
                </a:lnTo>
                <a:lnTo>
                  <a:pt x="384" y="792"/>
                </a:lnTo>
                <a:lnTo>
                  <a:pt x="394" y="797"/>
                </a:lnTo>
                <a:lnTo>
                  <a:pt x="399" y="798"/>
                </a:lnTo>
                <a:lnTo>
                  <a:pt x="405" y="800"/>
                </a:lnTo>
                <a:lnTo>
                  <a:pt x="410" y="800"/>
                </a:lnTo>
                <a:lnTo>
                  <a:pt x="414" y="798"/>
                </a:lnTo>
                <a:lnTo>
                  <a:pt x="414" y="798"/>
                </a:lnTo>
                <a:lnTo>
                  <a:pt x="416" y="796"/>
                </a:lnTo>
                <a:lnTo>
                  <a:pt x="416" y="792"/>
                </a:lnTo>
                <a:lnTo>
                  <a:pt x="416" y="786"/>
                </a:lnTo>
                <a:lnTo>
                  <a:pt x="415" y="780"/>
                </a:lnTo>
                <a:lnTo>
                  <a:pt x="415" y="777"/>
                </a:lnTo>
                <a:lnTo>
                  <a:pt x="416" y="777"/>
                </a:lnTo>
                <a:lnTo>
                  <a:pt x="416" y="777"/>
                </a:lnTo>
                <a:lnTo>
                  <a:pt x="424" y="776"/>
                </a:lnTo>
                <a:lnTo>
                  <a:pt x="435" y="774"/>
                </a:lnTo>
                <a:lnTo>
                  <a:pt x="447" y="769"/>
                </a:lnTo>
                <a:lnTo>
                  <a:pt x="453" y="765"/>
                </a:lnTo>
                <a:lnTo>
                  <a:pt x="461" y="760"/>
                </a:lnTo>
                <a:lnTo>
                  <a:pt x="461" y="760"/>
                </a:lnTo>
                <a:lnTo>
                  <a:pt x="465" y="754"/>
                </a:lnTo>
                <a:lnTo>
                  <a:pt x="472" y="747"/>
                </a:lnTo>
                <a:lnTo>
                  <a:pt x="481" y="731"/>
                </a:lnTo>
                <a:lnTo>
                  <a:pt x="488" y="717"/>
                </a:lnTo>
                <a:lnTo>
                  <a:pt x="490" y="711"/>
                </a:lnTo>
                <a:lnTo>
                  <a:pt x="500" y="704"/>
                </a:lnTo>
                <a:lnTo>
                  <a:pt x="504" y="689"/>
                </a:lnTo>
                <a:lnTo>
                  <a:pt x="712" y="487"/>
                </a:lnTo>
                <a:lnTo>
                  <a:pt x="712" y="487"/>
                </a:lnTo>
                <a:lnTo>
                  <a:pt x="709" y="503"/>
                </a:lnTo>
                <a:lnTo>
                  <a:pt x="702" y="539"/>
                </a:lnTo>
                <a:lnTo>
                  <a:pt x="696" y="579"/>
                </a:lnTo>
                <a:lnTo>
                  <a:pt x="694" y="596"/>
                </a:lnTo>
                <a:lnTo>
                  <a:pt x="694" y="607"/>
                </a:lnTo>
                <a:lnTo>
                  <a:pt x="694" y="607"/>
                </a:lnTo>
                <a:lnTo>
                  <a:pt x="697" y="617"/>
                </a:lnTo>
                <a:lnTo>
                  <a:pt x="702" y="630"/>
                </a:lnTo>
                <a:lnTo>
                  <a:pt x="709" y="642"/>
                </a:lnTo>
                <a:lnTo>
                  <a:pt x="717" y="653"/>
                </a:lnTo>
                <a:lnTo>
                  <a:pt x="729" y="673"/>
                </a:lnTo>
                <a:lnTo>
                  <a:pt x="735" y="681"/>
                </a:lnTo>
                <a:lnTo>
                  <a:pt x="735" y="681"/>
                </a:lnTo>
                <a:lnTo>
                  <a:pt x="766" y="700"/>
                </a:lnTo>
                <a:lnTo>
                  <a:pt x="800" y="721"/>
                </a:lnTo>
                <a:lnTo>
                  <a:pt x="800" y="721"/>
                </a:lnTo>
                <a:lnTo>
                  <a:pt x="815" y="733"/>
                </a:lnTo>
                <a:lnTo>
                  <a:pt x="845" y="759"/>
                </a:lnTo>
                <a:lnTo>
                  <a:pt x="887" y="797"/>
                </a:lnTo>
                <a:lnTo>
                  <a:pt x="978" y="850"/>
                </a:lnTo>
                <a:lnTo>
                  <a:pt x="1013" y="866"/>
                </a:lnTo>
                <a:lnTo>
                  <a:pt x="1021" y="876"/>
                </a:lnTo>
                <a:lnTo>
                  <a:pt x="1021" y="876"/>
                </a:lnTo>
                <a:lnTo>
                  <a:pt x="1018" y="887"/>
                </a:lnTo>
                <a:lnTo>
                  <a:pt x="1016" y="896"/>
                </a:lnTo>
                <a:lnTo>
                  <a:pt x="1013" y="902"/>
                </a:lnTo>
                <a:lnTo>
                  <a:pt x="1013" y="902"/>
                </a:lnTo>
                <a:lnTo>
                  <a:pt x="1006" y="909"/>
                </a:lnTo>
                <a:lnTo>
                  <a:pt x="996" y="921"/>
                </a:lnTo>
                <a:lnTo>
                  <a:pt x="991" y="929"/>
                </a:lnTo>
                <a:lnTo>
                  <a:pt x="987" y="938"/>
                </a:lnTo>
                <a:lnTo>
                  <a:pt x="986" y="946"/>
                </a:lnTo>
                <a:lnTo>
                  <a:pt x="986" y="950"/>
                </a:lnTo>
                <a:lnTo>
                  <a:pt x="987" y="955"/>
                </a:lnTo>
                <a:lnTo>
                  <a:pt x="987" y="955"/>
                </a:lnTo>
                <a:lnTo>
                  <a:pt x="991" y="962"/>
                </a:lnTo>
                <a:lnTo>
                  <a:pt x="995" y="967"/>
                </a:lnTo>
                <a:lnTo>
                  <a:pt x="1000" y="971"/>
                </a:lnTo>
                <a:lnTo>
                  <a:pt x="1003" y="973"/>
                </a:lnTo>
                <a:lnTo>
                  <a:pt x="1008" y="976"/>
                </a:lnTo>
                <a:lnTo>
                  <a:pt x="1011" y="976"/>
                </a:lnTo>
                <a:lnTo>
                  <a:pt x="1011" y="976"/>
                </a:lnTo>
                <a:lnTo>
                  <a:pt x="1012" y="981"/>
                </a:lnTo>
                <a:lnTo>
                  <a:pt x="1015" y="993"/>
                </a:lnTo>
                <a:lnTo>
                  <a:pt x="1019" y="1006"/>
                </a:lnTo>
                <a:lnTo>
                  <a:pt x="1022" y="1014"/>
                </a:lnTo>
                <a:lnTo>
                  <a:pt x="1026" y="1019"/>
                </a:lnTo>
                <a:lnTo>
                  <a:pt x="1026" y="1019"/>
                </a:lnTo>
                <a:lnTo>
                  <a:pt x="1032" y="1025"/>
                </a:lnTo>
                <a:lnTo>
                  <a:pt x="1039" y="1031"/>
                </a:lnTo>
                <a:lnTo>
                  <a:pt x="1050" y="1038"/>
                </a:lnTo>
                <a:lnTo>
                  <a:pt x="1063" y="1045"/>
                </a:lnTo>
                <a:lnTo>
                  <a:pt x="1075" y="1051"/>
                </a:lnTo>
                <a:lnTo>
                  <a:pt x="1088" y="1057"/>
                </a:lnTo>
                <a:lnTo>
                  <a:pt x="1103" y="1062"/>
                </a:lnTo>
                <a:lnTo>
                  <a:pt x="1118" y="1066"/>
                </a:lnTo>
                <a:lnTo>
                  <a:pt x="1118" y="1066"/>
                </a:lnTo>
                <a:lnTo>
                  <a:pt x="1136" y="1068"/>
                </a:lnTo>
                <a:lnTo>
                  <a:pt x="1164" y="1069"/>
                </a:lnTo>
                <a:lnTo>
                  <a:pt x="1196" y="1069"/>
                </a:lnTo>
                <a:lnTo>
                  <a:pt x="1229" y="1069"/>
                </a:lnTo>
                <a:lnTo>
                  <a:pt x="1293" y="1067"/>
                </a:lnTo>
                <a:lnTo>
                  <a:pt x="1316" y="1064"/>
                </a:lnTo>
                <a:lnTo>
                  <a:pt x="1330" y="1062"/>
                </a:lnTo>
                <a:lnTo>
                  <a:pt x="1330" y="1062"/>
                </a:lnTo>
                <a:lnTo>
                  <a:pt x="1348" y="1057"/>
                </a:lnTo>
                <a:lnTo>
                  <a:pt x="1368" y="1048"/>
                </a:lnTo>
                <a:lnTo>
                  <a:pt x="1384" y="1040"/>
                </a:lnTo>
                <a:lnTo>
                  <a:pt x="1390" y="1035"/>
                </a:lnTo>
                <a:lnTo>
                  <a:pt x="1395" y="1031"/>
                </a:lnTo>
                <a:lnTo>
                  <a:pt x="1395" y="1031"/>
                </a:lnTo>
                <a:lnTo>
                  <a:pt x="1397" y="1026"/>
                </a:lnTo>
                <a:lnTo>
                  <a:pt x="1400" y="1021"/>
                </a:lnTo>
                <a:lnTo>
                  <a:pt x="1402" y="1010"/>
                </a:lnTo>
                <a:lnTo>
                  <a:pt x="1405" y="999"/>
                </a:lnTo>
                <a:lnTo>
                  <a:pt x="1405" y="999"/>
                </a:lnTo>
                <a:lnTo>
                  <a:pt x="1404" y="961"/>
                </a:lnTo>
                <a:lnTo>
                  <a:pt x="1401" y="931"/>
                </a:lnTo>
                <a:lnTo>
                  <a:pt x="1400" y="909"/>
                </a:lnTo>
                <a:lnTo>
                  <a:pt x="1400" y="909"/>
                </a:lnTo>
                <a:lnTo>
                  <a:pt x="1397" y="903"/>
                </a:lnTo>
                <a:lnTo>
                  <a:pt x="1392" y="898"/>
                </a:lnTo>
                <a:lnTo>
                  <a:pt x="1386" y="892"/>
                </a:lnTo>
                <a:lnTo>
                  <a:pt x="1379" y="887"/>
                </a:lnTo>
                <a:lnTo>
                  <a:pt x="1365" y="881"/>
                </a:lnTo>
                <a:lnTo>
                  <a:pt x="1359" y="878"/>
                </a:lnTo>
                <a:lnTo>
                  <a:pt x="1359" y="878"/>
                </a:lnTo>
                <a:lnTo>
                  <a:pt x="1360" y="878"/>
                </a:lnTo>
                <a:lnTo>
                  <a:pt x="1360" y="877"/>
                </a:lnTo>
                <a:lnTo>
                  <a:pt x="1359" y="875"/>
                </a:lnTo>
                <a:lnTo>
                  <a:pt x="1352" y="870"/>
                </a:lnTo>
                <a:lnTo>
                  <a:pt x="1352" y="870"/>
                </a:lnTo>
                <a:lnTo>
                  <a:pt x="1338" y="864"/>
                </a:lnTo>
                <a:lnTo>
                  <a:pt x="1325" y="859"/>
                </a:lnTo>
                <a:lnTo>
                  <a:pt x="1309" y="855"/>
                </a:lnTo>
                <a:lnTo>
                  <a:pt x="1309" y="855"/>
                </a:lnTo>
                <a:lnTo>
                  <a:pt x="1306" y="855"/>
                </a:lnTo>
                <a:lnTo>
                  <a:pt x="1301" y="855"/>
                </a:lnTo>
                <a:lnTo>
                  <a:pt x="1299" y="855"/>
                </a:lnTo>
                <a:lnTo>
                  <a:pt x="1295" y="854"/>
                </a:lnTo>
                <a:lnTo>
                  <a:pt x="1292" y="850"/>
                </a:lnTo>
                <a:lnTo>
                  <a:pt x="1287" y="846"/>
                </a:lnTo>
                <a:lnTo>
                  <a:pt x="1287" y="846"/>
                </a:lnTo>
                <a:lnTo>
                  <a:pt x="1277" y="834"/>
                </a:lnTo>
                <a:lnTo>
                  <a:pt x="1268" y="821"/>
                </a:lnTo>
                <a:lnTo>
                  <a:pt x="1258" y="803"/>
                </a:lnTo>
                <a:lnTo>
                  <a:pt x="1258" y="803"/>
                </a:lnTo>
                <a:lnTo>
                  <a:pt x="1277" y="807"/>
                </a:lnTo>
                <a:lnTo>
                  <a:pt x="1292" y="809"/>
                </a:lnTo>
                <a:lnTo>
                  <a:pt x="1299" y="809"/>
                </a:lnTo>
                <a:lnTo>
                  <a:pt x="1305" y="808"/>
                </a:lnTo>
                <a:lnTo>
                  <a:pt x="1305" y="808"/>
                </a:lnTo>
                <a:lnTo>
                  <a:pt x="1354" y="792"/>
                </a:lnTo>
                <a:lnTo>
                  <a:pt x="1383" y="782"/>
                </a:lnTo>
                <a:lnTo>
                  <a:pt x="1400" y="775"/>
                </a:lnTo>
                <a:lnTo>
                  <a:pt x="1400" y="775"/>
                </a:lnTo>
                <a:lnTo>
                  <a:pt x="1407" y="770"/>
                </a:lnTo>
                <a:lnTo>
                  <a:pt x="1416" y="764"/>
                </a:lnTo>
                <a:lnTo>
                  <a:pt x="1426" y="755"/>
                </a:lnTo>
                <a:lnTo>
                  <a:pt x="1426" y="755"/>
                </a:lnTo>
                <a:lnTo>
                  <a:pt x="1444" y="713"/>
                </a:lnTo>
                <a:lnTo>
                  <a:pt x="1457" y="683"/>
                </a:lnTo>
                <a:lnTo>
                  <a:pt x="1461" y="672"/>
                </a:lnTo>
                <a:lnTo>
                  <a:pt x="1463" y="664"/>
                </a:lnTo>
                <a:lnTo>
                  <a:pt x="1463" y="664"/>
                </a:lnTo>
                <a:lnTo>
                  <a:pt x="1460" y="644"/>
                </a:lnTo>
                <a:lnTo>
                  <a:pt x="1454" y="612"/>
                </a:lnTo>
                <a:lnTo>
                  <a:pt x="1448" y="580"/>
                </a:lnTo>
                <a:lnTo>
                  <a:pt x="1447" y="564"/>
                </a:lnTo>
                <a:lnTo>
                  <a:pt x="1447" y="564"/>
                </a:lnTo>
                <a:lnTo>
                  <a:pt x="1445" y="541"/>
                </a:lnTo>
                <a:lnTo>
                  <a:pt x="1442" y="489"/>
                </a:lnTo>
                <a:lnTo>
                  <a:pt x="1437" y="433"/>
                </a:lnTo>
                <a:lnTo>
                  <a:pt x="1434" y="407"/>
                </a:lnTo>
                <a:lnTo>
                  <a:pt x="1431" y="389"/>
                </a:lnTo>
                <a:lnTo>
                  <a:pt x="1431" y="389"/>
                </a:lnTo>
                <a:lnTo>
                  <a:pt x="1427" y="365"/>
                </a:lnTo>
                <a:lnTo>
                  <a:pt x="1423" y="348"/>
                </a:lnTo>
                <a:lnTo>
                  <a:pt x="1421" y="334"/>
                </a:lnTo>
                <a:lnTo>
                  <a:pt x="1420" y="329"/>
                </a:lnTo>
                <a:lnTo>
                  <a:pt x="1416" y="323"/>
                </a:lnTo>
                <a:lnTo>
                  <a:pt x="1416" y="323"/>
                </a:lnTo>
                <a:lnTo>
                  <a:pt x="1404" y="303"/>
                </a:lnTo>
                <a:lnTo>
                  <a:pt x="1385" y="276"/>
                </a:lnTo>
                <a:lnTo>
                  <a:pt x="1359" y="239"/>
                </a:lnTo>
                <a:lnTo>
                  <a:pt x="1359" y="239"/>
                </a:lnTo>
                <a:lnTo>
                  <a:pt x="1358" y="236"/>
                </a:lnTo>
                <a:lnTo>
                  <a:pt x="1356" y="232"/>
                </a:lnTo>
                <a:lnTo>
                  <a:pt x="1349" y="226"/>
                </a:lnTo>
                <a:lnTo>
                  <a:pt x="1346" y="223"/>
                </a:lnTo>
                <a:lnTo>
                  <a:pt x="1340" y="222"/>
                </a:lnTo>
                <a:lnTo>
                  <a:pt x="1340" y="222"/>
                </a:lnTo>
                <a:lnTo>
                  <a:pt x="1285" y="201"/>
                </a:lnTo>
                <a:lnTo>
                  <a:pt x="1271" y="196"/>
                </a:lnTo>
                <a:lnTo>
                  <a:pt x="1271" y="196"/>
                </a:lnTo>
                <a:lnTo>
                  <a:pt x="1269" y="173"/>
                </a:lnTo>
                <a:lnTo>
                  <a:pt x="1271" y="143"/>
                </a:lnTo>
                <a:lnTo>
                  <a:pt x="1271" y="143"/>
                </a:lnTo>
                <a:lnTo>
                  <a:pt x="1271" y="138"/>
                </a:lnTo>
                <a:lnTo>
                  <a:pt x="1273" y="133"/>
                </a:lnTo>
                <a:lnTo>
                  <a:pt x="1274" y="127"/>
                </a:lnTo>
                <a:lnTo>
                  <a:pt x="1276" y="120"/>
                </a:lnTo>
                <a:lnTo>
                  <a:pt x="1276" y="120"/>
                </a:lnTo>
                <a:lnTo>
                  <a:pt x="1276" y="111"/>
                </a:lnTo>
                <a:lnTo>
                  <a:pt x="1278" y="100"/>
                </a:lnTo>
                <a:lnTo>
                  <a:pt x="1282" y="88"/>
                </a:lnTo>
                <a:lnTo>
                  <a:pt x="1271" y="74"/>
                </a:lnTo>
                <a:lnTo>
                  <a:pt x="1272" y="57"/>
                </a:lnTo>
                <a:lnTo>
                  <a:pt x="1255" y="51"/>
                </a:lnTo>
                <a:lnTo>
                  <a:pt x="1240" y="23"/>
                </a:lnTo>
                <a:lnTo>
                  <a:pt x="1216" y="27"/>
                </a:lnTo>
                <a:lnTo>
                  <a:pt x="1216" y="27"/>
                </a:lnTo>
                <a:lnTo>
                  <a:pt x="1191" y="14"/>
                </a:lnTo>
                <a:lnTo>
                  <a:pt x="1171" y="5"/>
                </a:lnTo>
                <a:lnTo>
                  <a:pt x="1162" y="2"/>
                </a:lnTo>
                <a:lnTo>
                  <a:pt x="1157" y="2"/>
                </a:lnTo>
                <a:lnTo>
                  <a:pt x="1157" y="2"/>
                </a:lnTo>
                <a:lnTo>
                  <a:pt x="1140" y="0"/>
                </a:lnTo>
                <a:lnTo>
                  <a:pt x="1133" y="0"/>
                </a:lnTo>
                <a:lnTo>
                  <a:pt x="1128" y="2"/>
                </a:lnTo>
                <a:lnTo>
                  <a:pt x="1128" y="2"/>
                </a:lnTo>
                <a:lnTo>
                  <a:pt x="1119" y="2"/>
                </a:lnTo>
                <a:lnTo>
                  <a:pt x="1106" y="3"/>
                </a:lnTo>
                <a:lnTo>
                  <a:pt x="1092" y="5"/>
                </a:lnTo>
                <a:lnTo>
                  <a:pt x="1086" y="7"/>
                </a:lnTo>
                <a:lnTo>
                  <a:pt x="1081" y="9"/>
                </a:lnTo>
                <a:lnTo>
                  <a:pt x="1081" y="9"/>
                </a:lnTo>
                <a:lnTo>
                  <a:pt x="1059" y="27"/>
                </a:lnTo>
                <a:lnTo>
                  <a:pt x="1048" y="37"/>
                </a:lnTo>
                <a:lnTo>
                  <a:pt x="1040" y="45"/>
                </a:lnTo>
                <a:lnTo>
                  <a:pt x="1040" y="45"/>
                </a:lnTo>
                <a:lnTo>
                  <a:pt x="1032" y="57"/>
                </a:lnTo>
                <a:lnTo>
                  <a:pt x="1027" y="64"/>
                </a:lnTo>
                <a:lnTo>
                  <a:pt x="1024" y="72"/>
                </a:lnTo>
                <a:lnTo>
                  <a:pt x="1024" y="72"/>
                </a:lnTo>
                <a:lnTo>
                  <a:pt x="1018" y="99"/>
                </a:lnTo>
                <a:lnTo>
                  <a:pt x="1018" y="99"/>
                </a:lnTo>
                <a:lnTo>
                  <a:pt x="1016" y="120"/>
                </a:lnTo>
                <a:lnTo>
                  <a:pt x="1016" y="120"/>
                </a:lnTo>
                <a:close/>
                <a:moveTo>
                  <a:pt x="1273" y="573"/>
                </a:moveTo>
                <a:lnTo>
                  <a:pt x="1290" y="591"/>
                </a:lnTo>
                <a:lnTo>
                  <a:pt x="1300" y="598"/>
                </a:lnTo>
                <a:lnTo>
                  <a:pt x="1300" y="598"/>
                </a:lnTo>
                <a:lnTo>
                  <a:pt x="1293" y="644"/>
                </a:lnTo>
                <a:lnTo>
                  <a:pt x="1293" y="644"/>
                </a:lnTo>
                <a:lnTo>
                  <a:pt x="1292" y="652"/>
                </a:lnTo>
                <a:lnTo>
                  <a:pt x="1289" y="659"/>
                </a:lnTo>
                <a:lnTo>
                  <a:pt x="1283" y="669"/>
                </a:lnTo>
                <a:lnTo>
                  <a:pt x="1283" y="669"/>
                </a:lnTo>
                <a:lnTo>
                  <a:pt x="1279" y="672"/>
                </a:lnTo>
                <a:lnTo>
                  <a:pt x="1272" y="675"/>
                </a:lnTo>
                <a:lnTo>
                  <a:pt x="1255" y="679"/>
                </a:lnTo>
                <a:lnTo>
                  <a:pt x="1255" y="679"/>
                </a:lnTo>
                <a:lnTo>
                  <a:pt x="1252" y="681"/>
                </a:lnTo>
                <a:lnTo>
                  <a:pt x="1248" y="685"/>
                </a:lnTo>
                <a:lnTo>
                  <a:pt x="1241" y="694"/>
                </a:lnTo>
                <a:lnTo>
                  <a:pt x="1234" y="707"/>
                </a:lnTo>
                <a:lnTo>
                  <a:pt x="1234" y="707"/>
                </a:lnTo>
                <a:lnTo>
                  <a:pt x="1236" y="686"/>
                </a:lnTo>
                <a:lnTo>
                  <a:pt x="1240" y="658"/>
                </a:lnTo>
                <a:lnTo>
                  <a:pt x="1240" y="658"/>
                </a:lnTo>
                <a:lnTo>
                  <a:pt x="1241" y="636"/>
                </a:lnTo>
                <a:lnTo>
                  <a:pt x="1242" y="626"/>
                </a:lnTo>
                <a:lnTo>
                  <a:pt x="1242" y="622"/>
                </a:lnTo>
                <a:lnTo>
                  <a:pt x="1244" y="621"/>
                </a:lnTo>
                <a:lnTo>
                  <a:pt x="1244" y="621"/>
                </a:lnTo>
                <a:lnTo>
                  <a:pt x="1255" y="612"/>
                </a:lnTo>
                <a:lnTo>
                  <a:pt x="1262" y="605"/>
                </a:lnTo>
                <a:lnTo>
                  <a:pt x="1267" y="598"/>
                </a:lnTo>
                <a:lnTo>
                  <a:pt x="1267" y="598"/>
                </a:lnTo>
                <a:lnTo>
                  <a:pt x="1269" y="590"/>
                </a:lnTo>
                <a:lnTo>
                  <a:pt x="1272" y="582"/>
                </a:lnTo>
                <a:lnTo>
                  <a:pt x="1273" y="573"/>
                </a:lnTo>
                <a:lnTo>
                  <a:pt x="1273" y="5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FEA2BFE6-3EE0-4408-89B3-1DD2DABDCCF8}"/>
              </a:ext>
            </a:extLst>
          </p:cNvPr>
          <p:cNvSpPr>
            <a:spLocks noEditPoints="1"/>
          </p:cNvSpPr>
          <p:nvPr/>
        </p:nvSpPr>
        <p:spPr bwMode="auto">
          <a:xfrm>
            <a:off x="6254875" y="4695131"/>
            <a:ext cx="946306" cy="1652703"/>
          </a:xfrm>
          <a:custGeom>
            <a:avLst/>
            <a:gdLst>
              <a:gd name="T0" fmla="*/ 497 w 852"/>
              <a:gd name="T1" fmla="*/ 24 h 1488"/>
              <a:gd name="T2" fmla="*/ 450 w 852"/>
              <a:gd name="T3" fmla="*/ 1 h 1488"/>
              <a:gd name="T4" fmla="*/ 382 w 852"/>
              <a:gd name="T5" fmla="*/ 27 h 1488"/>
              <a:gd name="T6" fmla="*/ 353 w 852"/>
              <a:gd name="T7" fmla="*/ 62 h 1488"/>
              <a:gd name="T8" fmla="*/ 330 w 852"/>
              <a:gd name="T9" fmla="*/ 127 h 1488"/>
              <a:gd name="T10" fmla="*/ 339 w 852"/>
              <a:gd name="T11" fmla="*/ 143 h 1488"/>
              <a:gd name="T12" fmla="*/ 365 w 852"/>
              <a:gd name="T13" fmla="*/ 190 h 1488"/>
              <a:gd name="T14" fmla="*/ 375 w 852"/>
              <a:gd name="T15" fmla="*/ 215 h 1488"/>
              <a:gd name="T16" fmla="*/ 350 w 852"/>
              <a:gd name="T17" fmla="*/ 339 h 1488"/>
              <a:gd name="T18" fmla="*/ 333 w 852"/>
              <a:gd name="T19" fmla="*/ 583 h 1488"/>
              <a:gd name="T20" fmla="*/ 357 w 852"/>
              <a:gd name="T21" fmla="*/ 684 h 1488"/>
              <a:gd name="T22" fmla="*/ 360 w 852"/>
              <a:gd name="T23" fmla="*/ 799 h 1488"/>
              <a:gd name="T24" fmla="*/ 344 w 852"/>
              <a:gd name="T25" fmla="*/ 919 h 1488"/>
              <a:gd name="T26" fmla="*/ 204 w 852"/>
              <a:gd name="T27" fmla="*/ 1173 h 1488"/>
              <a:gd name="T28" fmla="*/ 36 w 852"/>
              <a:gd name="T29" fmla="*/ 1380 h 1488"/>
              <a:gd name="T30" fmla="*/ 35 w 852"/>
              <a:gd name="T31" fmla="*/ 1452 h 1488"/>
              <a:gd name="T32" fmla="*/ 116 w 852"/>
              <a:gd name="T33" fmla="*/ 1474 h 1488"/>
              <a:gd name="T34" fmla="*/ 130 w 852"/>
              <a:gd name="T35" fmla="*/ 1447 h 1488"/>
              <a:gd name="T36" fmla="*/ 110 w 852"/>
              <a:gd name="T37" fmla="*/ 1400 h 1488"/>
              <a:gd name="T38" fmla="*/ 433 w 852"/>
              <a:gd name="T39" fmla="*/ 886 h 1488"/>
              <a:gd name="T40" fmla="*/ 452 w 852"/>
              <a:gd name="T41" fmla="*/ 817 h 1488"/>
              <a:gd name="T42" fmla="*/ 482 w 852"/>
              <a:gd name="T43" fmla="*/ 836 h 1488"/>
              <a:gd name="T44" fmla="*/ 494 w 852"/>
              <a:gd name="T45" fmla="*/ 914 h 1488"/>
              <a:gd name="T46" fmla="*/ 498 w 852"/>
              <a:gd name="T47" fmla="*/ 1074 h 1488"/>
              <a:gd name="T48" fmla="*/ 522 w 852"/>
              <a:gd name="T49" fmla="*/ 1132 h 1488"/>
              <a:gd name="T50" fmla="*/ 510 w 852"/>
              <a:gd name="T51" fmla="*/ 1192 h 1488"/>
              <a:gd name="T52" fmla="*/ 561 w 852"/>
              <a:gd name="T53" fmla="*/ 1218 h 1488"/>
              <a:gd name="T54" fmla="*/ 605 w 852"/>
              <a:gd name="T55" fmla="*/ 1178 h 1488"/>
              <a:gd name="T56" fmla="*/ 616 w 852"/>
              <a:gd name="T57" fmla="*/ 1125 h 1488"/>
              <a:gd name="T58" fmla="*/ 611 w 852"/>
              <a:gd name="T59" fmla="*/ 944 h 1488"/>
              <a:gd name="T60" fmla="*/ 642 w 852"/>
              <a:gd name="T61" fmla="*/ 766 h 1488"/>
              <a:gd name="T62" fmla="*/ 666 w 852"/>
              <a:gd name="T63" fmla="*/ 659 h 1488"/>
              <a:gd name="T64" fmla="*/ 674 w 852"/>
              <a:gd name="T65" fmla="*/ 824 h 1488"/>
              <a:gd name="T66" fmla="*/ 663 w 852"/>
              <a:gd name="T67" fmla="*/ 1011 h 1488"/>
              <a:gd name="T68" fmla="*/ 646 w 852"/>
              <a:gd name="T69" fmla="*/ 1243 h 1488"/>
              <a:gd name="T70" fmla="*/ 654 w 852"/>
              <a:gd name="T71" fmla="*/ 1315 h 1488"/>
              <a:gd name="T72" fmla="*/ 682 w 852"/>
              <a:gd name="T73" fmla="*/ 1356 h 1488"/>
              <a:gd name="T74" fmla="*/ 771 w 852"/>
              <a:gd name="T75" fmla="*/ 1354 h 1488"/>
              <a:gd name="T76" fmla="*/ 760 w 852"/>
              <a:gd name="T77" fmla="*/ 1282 h 1488"/>
              <a:gd name="T78" fmla="*/ 769 w 852"/>
              <a:gd name="T79" fmla="*/ 1264 h 1488"/>
              <a:gd name="T80" fmla="*/ 787 w 852"/>
              <a:gd name="T81" fmla="*/ 1026 h 1488"/>
              <a:gd name="T82" fmla="*/ 799 w 852"/>
              <a:gd name="T83" fmla="*/ 713 h 1488"/>
              <a:gd name="T84" fmla="*/ 825 w 852"/>
              <a:gd name="T85" fmla="*/ 602 h 1488"/>
              <a:gd name="T86" fmla="*/ 850 w 852"/>
              <a:gd name="T87" fmla="*/ 477 h 1488"/>
              <a:gd name="T88" fmla="*/ 828 w 852"/>
              <a:gd name="T89" fmla="*/ 356 h 1488"/>
              <a:gd name="T90" fmla="*/ 846 w 852"/>
              <a:gd name="T91" fmla="*/ 286 h 1488"/>
              <a:gd name="T92" fmla="*/ 793 w 852"/>
              <a:gd name="T93" fmla="*/ 138 h 1488"/>
              <a:gd name="T94" fmla="*/ 707 w 852"/>
              <a:gd name="T95" fmla="*/ 50 h 1488"/>
              <a:gd name="T96" fmla="*/ 599 w 852"/>
              <a:gd name="T97" fmla="*/ 59 h 1488"/>
              <a:gd name="T98" fmla="*/ 525 w 852"/>
              <a:gd name="T99" fmla="*/ 56 h 1488"/>
              <a:gd name="T100" fmla="*/ 466 w 852"/>
              <a:gd name="T101" fmla="*/ 407 h 1488"/>
              <a:gd name="T102" fmla="*/ 469 w 852"/>
              <a:gd name="T103" fmla="*/ 477 h 1488"/>
              <a:gd name="T104" fmla="*/ 471 w 852"/>
              <a:gd name="T105" fmla="*/ 531 h 1488"/>
              <a:gd name="T106" fmla="*/ 478 w 852"/>
              <a:gd name="T107" fmla="*/ 734 h 1488"/>
              <a:gd name="T108" fmla="*/ 423 w 852"/>
              <a:gd name="T109" fmla="*/ 751 h 1488"/>
              <a:gd name="T110" fmla="*/ 446 w 852"/>
              <a:gd name="T111" fmla="*/ 596 h 1488"/>
              <a:gd name="T112" fmla="*/ 445 w 852"/>
              <a:gd name="T113" fmla="*/ 46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2" h="1488">
                <a:moveTo>
                  <a:pt x="525" y="56"/>
                </a:moveTo>
                <a:lnTo>
                  <a:pt x="525" y="56"/>
                </a:lnTo>
                <a:lnTo>
                  <a:pt x="516" y="51"/>
                </a:lnTo>
                <a:lnTo>
                  <a:pt x="508" y="43"/>
                </a:lnTo>
                <a:lnTo>
                  <a:pt x="508" y="43"/>
                </a:lnTo>
                <a:lnTo>
                  <a:pt x="503" y="34"/>
                </a:lnTo>
                <a:lnTo>
                  <a:pt x="497" y="24"/>
                </a:lnTo>
                <a:lnTo>
                  <a:pt x="497" y="24"/>
                </a:lnTo>
                <a:lnTo>
                  <a:pt x="492" y="19"/>
                </a:lnTo>
                <a:lnTo>
                  <a:pt x="487" y="15"/>
                </a:lnTo>
                <a:lnTo>
                  <a:pt x="478" y="9"/>
                </a:lnTo>
                <a:lnTo>
                  <a:pt x="478" y="9"/>
                </a:lnTo>
                <a:lnTo>
                  <a:pt x="468" y="4"/>
                </a:lnTo>
                <a:lnTo>
                  <a:pt x="460" y="1"/>
                </a:lnTo>
                <a:lnTo>
                  <a:pt x="453" y="0"/>
                </a:lnTo>
                <a:lnTo>
                  <a:pt x="450" y="1"/>
                </a:lnTo>
                <a:lnTo>
                  <a:pt x="440" y="11"/>
                </a:lnTo>
                <a:lnTo>
                  <a:pt x="401" y="15"/>
                </a:lnTo>
                <a:lnTo>
                  <a:pt x="401" y="15"/>
                </a:lnTo>
                <a:lnTo>
                  <a:pt x="393" y="19"/>
                </a:lnTo>
                <a:lnTo>
                  <a:pt x="386" y="22"/>
                </a:lnTo>
                <a:lnTo>
                  <a:pt x="383" y="25"/>
                </a:lnTo>
                <a:lnTo>
                  <a:pt x="382" y="27"/>
                </a:lnTo>
                <a:lnTo>
                  <a:pt x="382" y="27"/>
                </a:lnTo>
                <a:lnTo>
                  <a:pt x="378" y="40"/>
                </a:lnTo>
                <a:lnTo>
                  <a:pt x="377" y="45"/>
                </a:lnTo>
                <a:lnTo>
                  <a:pt x="375" y="48"/>
                </a:lnTo>
                <a:lnTo>
                  <a:pt x="375" y="48"/>
                </a:lnTo>
                <a:lnTo>
                  <a:pt x="364" y="54"/>
                </a:lnTo>
                <a:lnTo>
                  <a:pt x="356" y="58"/>
                </a:lnTo>
                <a:lnTo>
                  <a:pt x="353" y="62"/>
                </a:lnTo>
                <a:lnTo>
                  <a:pt x="353" y="62"/>
                </a:lnTo>
                <a:lnTo>
                  <a:pt x="349" y="67"/>
                </a:lnTo>
                <a:lnTo>
                  <a:pt x="346" y="73"/>
                </a:lnTo>
                <a:lnTo>
                  <a:pt x="340" y="84"/>
                </a:lnTo>
                <a:lnTo>
                  <a:pt x="340" y="84"/>
                </a:lnTo>
                <a:lnTo>
                  <a:pt x="335" y="99"/>
                </a:lnTo>
                <a:lnTo>
                  <a:pt x="332" y="115"/>
                </a:lnTo>
                <a:lnTo>
                  <a:pt x="332" y="115"/>
                </a:lnTo>
                <a:lnTo>
                  <a:pt x="330" y="127"/>
                </a:lnTo>
                <a:lnTo>
                  <a:pt x="330" y="133"/>
                </a:lnTo>
                <a:lnTo>
                  <a:pt x="332" y="137"/>
                </a:lnTo>
                <a:lnTo>
                  <a:pt x="332" y="137"/>
                </a:lnTo>
                <a:lnTo>
                  <a:pt x="333" y="138"/>
                </a:lnTo>
                <a:lnTo>
                  <a:pt x="334" y="137"/>
                </a:lnTo>
                <a:lnTo>
                  <a:pt x="335" y="138"/>
                </a:lnTo>
                <a:lnTo>
                  <a:pt x="339" y="143"/>
                </a:lnTo>
                <a:lnTo>
                  <a:pt x="339" y="143"/>
                </a:lnTo>
                <a:lnTo>
                  <a:pt x="346" y="155"/>
                </a:lnTo>
                <a:lnTo>
                  <a:pt x="349" y="159"/>
                </a:lnTo>
                <a:lnTo>
                  <a:pt x="350" y="164"/>
                </a:lnTo>
                <a:lnTo>
                  <a:pt x="350" y="164"/>
                </a:lnTo>
                <a:lnTo>
                  <a:pt x="351" y="169"/>
                </a:lnTo>
                <a:lnTo>
                  <a:pt x="353" y="171"/>
                </a:lnTo>
                <a:lnTo>
                  <a:pt x="365" y="190"/>
                </a:lnTo>
                <a:lnTo>
                  <a:pt x="365" y="190"/>
                </a:lnTo>
                <a:lnTo>
                  <a:pt x="366" y="196"/>
                </a:lnTo>
                <a:lnTo>
                  <a:pt x="367" y="201"/>
                </a:lnTo>
                <a:lnTo>
                  <a:pt x="369" y="203"/>
                </a:lnTo>
                <a:lnTo>
                  <a:pt x="369" y="203"/>
                </a:lnTo>
                <a:lnTo>
                  <a:pt x="371" y="205"/>
                </a:lnTo>
                <a:lnTo>
                  <a:pt x="372" y="208"/>
                </a:lnTo>
                <a:lnTo>
                  <a:pt x="375" y="215"/>
                </a:lnTo>
                <a:lnTo>
                  <a:pt x="375" y="215"/>
                </a:lnTo>
                <a:lnTo>
                  <a:pt x="357" y="264"/>
                </a:lnTo>
                <a:lnTo>
                  <a:pt x="345" y="300"/>
                </a:lnTo>
                <a:lnTo>
                  <a:pt x="341" y="312"/>
                </a:lnTo>
                <a:lnTo>
                  <a:pt x="340" y="318"/>
                </a:lnTo>
                <a:lnTo>
                  <a:pt x="340" y="318"/>
                </a:lnTo>
                <a:lnTo>
                  <a:pt x="344" y="323"/>
                </a:lnTo>
                <a:lnTo>
                  <a:pt x="348" y="330"/>
                </a:lnTo>
                <a:lnTo>
                  <a:pt x="350" y="339"/>
                </a:lnTo>
                <a:lnTo>
                  <a:pt x="351" y="343"/>
                </a:lnTo>
                <a:lnTo>
                  <a:pt x="350" y="348"/>
                </a:lnTo>
                <a:lnTo>
                  <a:pt x="350" y="348"/>
                </a:lnTo>
                <a:lnTo>
                  <a:pt x="345" y="391"/>
                </a:lnTo>
                <a:lnTo>
                  <a:pt x="339" y="469"/>
                </a:lnTo>
                <a:lnTo>
                  <a:pt x="333" y="548"/>
                </a:lnTo>
                <a:lnTo>
                  <a:pt x="333" y="575"/>
                </a:lnTo>
                <a:lnTo>
                  <a:pt x="333" y="583"/>
                </a:lnTo>
                <a:lnTo>
                  <a:pt x="333" y="588"/>
                </a:lnTo>
                <a:lnTo>
                  <a:pt x="333" y="588"/>
                </a:lnTo>
                <a:lnTo>
                  <a:pt x="346" y="610"/>
                </a:lnTo>
                <a:lnTo>
                  <a:pt x="353" y="623"/>
                </a:lnTo>
                <a:lnTo>
                  <a:pt x="355" y="628"/>
                </a:lnTo>
                <a:lnTo>
                  <a:pt x="356" y="632"/>
                </a:lnTo>
                <a:lnTo>
                  <a:pt x="356" y="632"/>
                </a:lnTo>
                <a:lnTo>
                  <a:pt x="357" y="684"/>
                </a:lnTo>
                <a:lnTo>
                  <a:pt x="357" y="717"/>
                </a:lnTo>
                <a:lnTo>
                  <a:pt x="357" y="735"/>
                </a:lnTo>
                <a:lnTo>
                  <a:pt x="357" y="735"/>
                </a:lnTo>
                <a:lnTo>
                  <a:pt x="357" y="744"/>
                </a:lnTo>
                <a:lnTo>
                  <a:pt x="359" y="751"/>
                </a:lnTo>
                <a:lnTo>
                  <a:pt x="360" y="770"/>
                </a:lnTo>
                <a:lnTo>
                  <a:pt x="360" y="799"/>
                </a:lnTo>
                <a:lnTo>
                  <a:pt x="360" y="799"/>
                </a:lnTo>
                <a:lnTo>
                  <a:pt x="359" y="845"/>
                </a:lnTo>
                <a:lnTo>
                  <a:pt x="357" y="875"/>
                </a:lnTo>
                <a:lnTo>
                  <a:pt x="356" y="886"/>
                </a:lnTo>
                <a:lnTo>
                  <a:pt x="354" y="892"/>
                </a:lnTo>
                <a:lnTo>
                  <a:pt x="354" y="892"/>
                </a:lnTo>
                <a:lnTo>
                  <a:pt x="350" y="902"/>
                </a:lnTo>
                <a:lnTo>
                  <a:pt x="346" y="910"/>
                </a:lnTo>
                <a:lnTo>
                  <a:pt x="344" y="919"/>
                </a:lnTo>
                <a:lnTo>
                  <a:pt x="340" y="926"/>
                </a:lnTo>
                <a:lnTo>
                  <a:pt x="340" y="926"/>
                </a:lnTo>
                <a:lnTo>
                  <a:pt x="338" y="934"/>
                </a:lnTo>
                <a:lnTo>
                  <a:pt x="337" y="944"/>
                </a:lnTo>
                <a:lnTo>
                  <a:pt x="335" y="956"/>
                </a:lnTo>
                <a:lnTo>
                  <a:pt x="335" y="956"/>
                </a:lnTo>
                <a:lnTo>
                  <a:pt x="295" y="1025"/>
                </a:lnTo>
                <a:lnTo>
                  <a:pt x="204" y="1173"/>
                </a:lnTo>
                <a:lnTo>
                  <a:pt x="72" y="1386"/>
                </a:lnTo>
                <a:lnTo>
                  <a:pt x="72" y="1386"/>
                </a:lnTo>
                <a:lnTo>
                  <a:pt x="61" y="1381"/>
                </a:lnTo>
                <a:lnTo>
                  <a:pt x="52" y="1376"/>
                </a:lnTo>
                <a:lnTo>
                  <a:pt x="46" y="1375"/>
                </a:lnTo>
                <a:lnTo>
                  <a:pt x="46" y="1375"/>
                </a:lnTo>
                <a:lnTo>
                  <a:pt x="42" y="1376"/>
                </a:lnTo>
                <a:lnTo>
                  <a:pt x="36" y="1380"/>
                </a:lnTo>
                <a:lnTo>
                  <a:pt x="21" y="1391"/>
                </a:lnTo>
                <a:lnTo>
                  <a:pt x="0" y="1407"/>
                </a:lnTo>
                <a:lnTo>
                  <a:pt x="0" y="1407"/>
                </a:lnTo>
                <a:lnTo>
                  <a:pt x="10" y="1421"/>
                </a:lnTo>
                <a:lnTo>
                  <a:pt x="19" y="1435"/>
                </a:lnTo>
                <a:lnTo>
                  <a:pt x="29" y="1446"/>
                </a:lnTo>
                <a:lnTo>
                  <a:pt x="29" y="1446"/>
                </a:lnTo>
                <a:lnTo>
                  <a:pt x="35" y="1452"/>
                </a:lnTo>
                <a:lnTo>
                  <a:pt x="44" y="1458"/>
                </a:lnTo>
                <a:lnTo>
                  <a:pt x="63" y="1473"/>
                </a:lnTo>
                <a:lnTo>
                  <a:pt x="83" y="1484"/>
                </a:lnTo>
                <a:lnTo>
                  <a:pt x="89" y="1488"/>
                </a:lnTo>
                <a:lnTo>
                  <a:pt x="93" y="1488"/>
                </a:lnTo>
                <a:lnTo>
                  <a:pt x="93" y="1488"/>
                </a:lnTo>
                <a:lnTo>
                  <a:pt x="101" y="1482"/>
                </a:lnTo>
                <a:lnTo>
                  <a:pt x="116" y="1474"/>
                </a:lnTo>
                <a:lnTo>
                  <a:pt x="138" y="1463"/>
                </a:lnTo>
                <a:lnTo>
                  <a:pt x="138" y="1463"/>
                </a:lnTo>
                <a:lnTo>
                  <a:pt x="140" y="1460"/>
                </a:lnTo>
                <a:lnTo>
                  <a:pt x="140" y="1456"/>
                </a:lnTo>
                <a:lnTo>
                  <a:pt x="140" y="1455"/>
                </a:lnTo>
                <a:lnTo>
                  <a:pt x="138" y="1453"/>
                </a:lnTo>
                <a:lnTo>
                  <a:pt x="138" y="1453"/>
                </a:lnTo>
                <a:lnTo>
                  <a:pt x="130" y="1447"/>
                </a:lnTo>
                <a:lnTo>
                  <a:pt x="116" y="1435"/>
                </a:lnTo>
                <a:lnTo>
                  <a:pt x="104" y="1423"/>
                </a:lnTo>
                <a:lnTo>
                  <a:pt x="98" y="1416"/>
                </a:lnTo>
                <a:lnTo>
                  <a:pt x="98" y="1416"/>
                </a:lnTo>
                <a:lnTo>
                  <a:pt x="100" y="1413"/>
                </a:lnTo>
                <a:lnTo>
                  <a:pt x="104" y="1408"/>
                </a:lnTo>
                <a:lnTo>
                  <a:pt x="110" y="1400"/>
                </a:lnTo>
                <a:lnTo>
                  <a:pt x="110" y="1400"/>
                </a:lnTo>
                <a:lnTo>
                  <a:pt x="117" y="1384"/>
                </a:lnTo>
                <a:lnTo>
                  <a:pt x="117" y="1384"/>
                </a:lnTo>
                <a:lnTo>
                  <a:pt x="255" y="1155"/>
                </a:lnTo>
                <a:lnTo>
                  <a:pt x="392" y="932"/>
                </a:lnTo>
                <a:lnTo>
                  <a:pt x="392" y="932"/>
                </a:lnTo>
                <a:lnTo>
                  <a:pt x="413" y="910"/>
                </a:lnTo>
                <a:lnTo>
                  <a:pt x="428" y="893"/>
                </a:lnTo>
                <a:lnTo>
                  <a:pt x="433" y="886"/>
                </a:lnTo>
                <a:lnTo>
                  <a:pt x="435" y="881"/>
                </a:lnTo>
                <a:lnTo>
                  <a:pt x="435" y="881"/>
                </a:lnTo>
                <a:lnTo>
                  <a:pt x="436" y="866"/>
                </a:lnTo>
                <a:lnTo>
                  <a:pt x="436" y="855"/>
                </a:lnTo>
                <a:lnTo>
                  <a:pt x="436" y="855"/>
                </a:lnTo>
                <a:lnTo>
                  <a:pt x="439" y="849"/>
                </a:lnTo>
                <a:lnTo>
                  <a:pt x="442" y="839"/>
                </a:lnTo>
                <a:lnTo>
                  <a:pt x="452" y="817"/>
                </a:lnTo>
                <a:lnTo>
                  <a:pt x="452" y="817"/>
                </a:lnTo>
                <a:lnTo>
                  <a:pt x="460" y="806"/>
                </a:lnTo>
                <a:lnTo>
                  <a:pt x="469" y="791"/>
                </a:lnTo>
                <a:lnTo>
                  <a:pt x="482" y="774"/>
                </a:lnTo>
                <a:lnTo>
                  <a:pt x="482" y="774"/>
                </a:lnTo>
                <a:lnTo>
                  <a:pt x="482" y="798"/>
                </a:lnTo>
                <a:lnTo>
                  <a:pt x="482" y="836"/>
                </a:lnTo>
                <a:lnTo>
                  <a:pt x="482" y="836"/>
                </a:lnTo>
                <a:lnTo>
                  <a:pt x="481" y="856"/>
                </a:lnTo>
                <a:lnTo>
                  <a:pt x="481" y="865"/>
                </a:lnTo>
                <a:lnTo>
                  <a:pt x="482" y="876"/>
                </a:lnTo>
                <a:lnTo>
                  <a:pt x="482" y="876"/>
                </a:lnTo>
                <a:lnTo>
                  <a:pt x="485" y="887"/>
                </a:lnTo>
                <a:lnTo>
                  <a:pt x="490" y="899"/>
                </a:lnTo>
                <a:lnTo>
                  <a:pt x="493" y="905"/>
                </a:lnTo>
                <a:lnTo>
                  <a:pt x="494" y="914"/>
                </a:lnTo>
                <a:lnTo>
                  <a:pt x="495" y="925"/>
                </a:lnTo>
                <a:lnTo>
                  <a:pt x="495" y="937"/>
                </a:lnTo>
                <a:lnTo>
                  <a:pt x="495" y="937"/>
                </a:lnTo>
                <a:lnTo>
                  <a:pt x="495" y="969"/>
                </a:lnTo>
                <a:lnTo>
                  <a:pt x="495" y="1005"/>
                </a:lnTo>
                <a:lnTo>
                  <a:pt x="497" y="1058"/>
                </a:lnTo>
                <a:lnTo>
                  <a:pt x="497" y="1058"/>
                </a:lnTo>
                <a:lnTo>
                  <a:pt x="498" y="1074"/>
                </a:lnTo>
                <a:lnTo>
                  <a:pt x="500" y="1090"/>
                </a:lnTo>
                <a:lnTo>
                  <a:pt x="504" y="1104"/>
                </a:lnTo>
                <a:lnTo>
                  <a:pt x="508" y="1112"/>
                </a:lnTo>
                <a:lnTo>
                  <a:pt x="508" y="1112"/>
                </a:lnTo>
                <a:lnTo>
                  <a:pt x="514" y="1120"/>
                </a:lnTo>
                <a:lnTo>
                  <a:pt x="520" y="1128"/>
                </a:lnTo>
                <a:lnTo>
                  <a:pt x="520" y="1128"/>
                </a:lnTo>
                <a:lnTo>
                  <a:pt x="522" y="1132"/>
                </a:lnTo>
                <a:lnTo>
                  <a:pt x="525" y="1134"/>
                </a:lnTo>
                <a:lnTo>
                  <a:pt x="526" y="1136"/>
                </a:lnTo>
                <a:lnTo>
                  <a:pt x="525" y="1137"/>
                </a:lnTo>
                <a:lnTo>
                  <a:pt x="525" y="1137"/>
                </a:lnTo>
                <a:lnTo>
                  <a:pt x="518" y="1163"/>
                </a:lnTo>
                <a:lnTo>
                  <a:pt x="513" y="1180"/>
                </a:lnTo>
                <a:lnTo>
                  <a:pt x="510" y="1192"/>
                </a:lnTo>
                <a:lnTo>
                  <a:pt x="510" y="1192"/>
                </a:lnTo>
                <a:lnTo>
                  <a:pt x="509" y="1200"/>
                </a:lnTo>
                <a:lnTo>
                  <a:pt x="511" y="1201"/>
                </a:lnTo>
                <a:lnTo>
                  <a:pt x="516" y="1203"/>
                </a:lnTo>
                <a:lnTo>
                  <a:pt x="516" y="1203"/>
                </a:lnTo>
                <a:lnTo>
                  <a:pt x="526" y="1208"/>
                </a:lnTo>
                <a:lnTo>
                  <a:pt x="543" y="1214"/>
                </a:lnTo>
                <a:lnTo>
                  <a:pt x="552" y="1217"/>
                </a:lnTo>
                <a:lnTo>
                  <a:pt x="561" y="1218"/>
                </a:lnTo>
                <a:lnTo>
                  <a:pt x="570" y="1218"/>
                </a:lnTo>
                <a:lnTo>
                  <a:pt x="578" y="1217"/>
                </a:lnTo>
                <a:lnTo>
                  <a:pt x="578" y="1217"/>
                </a:lnTo>
                <a:lnTo>
                  <a:pt x="585" y="1212"/>
                </a:lnTo>
                <a:lnTo>
                  <a:pt x="591" y="1206"/>
                </a:lnTo>
                <a:lnTo>
                  <a:pt x="596" y="1197"/>
                </a:lnTo>
                <a:lnTo>
                  <a:pt x="601" y="1187"/>
                </a:lnTo>
                <a:lnTo>
                  <a:pt x="605" y="1178"/>
                </a:lnTo>
                <a:lnTo>
                  <a:pt x="607" y="1169"/>
                </a:lnTo>
                <a:lnTo>
                  <a:pt x="610" y="1162"/>
                </a:lnTo>
                <a:lnTo>
                  <a:pt x="610" y="1157"/>
                </a:lnTo>
                <a:lnTo>
                  <a:pt x="610" y="1157"/>
                </a:lnTo>
                <a:lnTo>
                  <a:pt x="610" y="1149"/>
                </a:lnTo>
                <a:lnTo>
                  <a:pt x="611" y="1143"/>
                </a:lnTo>
                <a:lnTo>
                  <a:pt x="614" y="1136"/>
                </a:lnTo>
                <a:lnTo>
                  <a:pt x="616" y="1125"/>
                </a:lnTo>
                <a:lnTo>
                  <a:pt x="616" y="1125"/>
                </a:lnTo>
                <a:lnTo>
                  <a:pt x="617" y="1105"/>
                </a:lnTo>
                <a:lnTo>
                  <a:pt x="618" y="1078"/>
                </a:lnTo>
                <a:lnTo>
                  <a:pt x="618" y="1047"/>
                </a:lnTo>
                <a:lnTo>
                  <a:pt x="617" y="1019"/>
                </a:lnTo>
                <a:lnTo>
                  <a:pt x="617" y="1019"/>
                </a:lnTo>
                <a:lnTo>
                  <a:pt x="611" y="944"/>
                </a:lnTo>
                <a:lnTo>
                  <a:pt x="611" y="944"/>
                </a:lnTo>
                <a:lnTo>
                  <a:pt x="610" y="932"/>
                </a:lnTo>
                <a:lnTo>
                  <a:pt x="610" y="923"/>
                </a:lnTo>
                <a:lnTo>
                  <a:pt x="612" y="909"/>
                </a:lnTo>
                <a:lnTo>
                  <a:pt x="617" y="887"/>
                </a:lnTo>
                <a:lnTo>
                  <a:pt x="617" y="887"/>
                </a:lnTo>
                <a:lnTo>
                  <a:pt x="632" y="820"/>
                </a:lnTo>
                <a:lnTo>
                  <a:pt x="638" y="790"/>
                </a:lnTo>
                <a:lnTo>
                  <a:pt x="642" y="766"/>
                </a:lnTo>
                <a:lnTo>
                  <a:pt x="642" y="766"/>
                </a:lnTo>
                <a:lnTo>
                  <a:pt x="644" y="740"/>
                </a:lnTo>
                <a:lnTo>
                  <a:pt x="649" y="708"/>
                </a:lnTo>
                <a:lnTo>
                  <a:pt x="655" y="668"/>
                </a:lnTo>
                <a:lnTo>
                  <a:pt x="655" y="668"/>
                </a:lnTo>
                <a:lnTo>
                  <a:pt x="660" y="663"/>
                </a:lnTo>
                <a:lnTo>
                  <a:pt x="665" y="660"/>
                </a:lnTo>
                <a:lnTo>
                  <a:pt x="666" y="659"/>
                </a:lnTo>
                <a:lnTo>
                  <a:pt x="668" y="660"/>
                </a:lnTo>
                <a:lnTo>
                  <a:pt x="668" y="660"/>
                </a:lnTo>
                <a:lnTo>
                  <a:pt x="670" y="684"/>
                </a:lnTo>
                <a:lnTo>
                  <a:pt x="673" y="733"/>
                </a:lnTo>
                <a:lnTo>
                  <a:pt x="675" y="787"/>
                </a:lnTo>
                <a:lnTo>
                  <a:pt x="675" y="809"/>
                </a:lnTo>
                <a:lnTo>
                  <a:pt x="674" y="824"/>
                </a:lnTo>
                <a:lnTo>
                  <a:pt x="674" y="824"/>
                </a:lnTo>
                <a:lnTo>
                  <a:pt x="673" y="849"/>
                </a:lnTo>
                <a:lnTo>
                  <a:pt x="673" y="875"/>
                </a:lnTo>
                <a:lnTo>
                  <a:pt x="673" y="898"/>
                </a:lnTo>
                <a:lnTo>
                  <a:pt x="671" y="919"/>
                </a:lnTo>
                <a:lnTo>
                  <a:pt x="671" y="919"/>
                </a:lnTo>
                <a:lnTo>
                  <a:pt x="668" y="963"/>
                </a:lnTo>
                <a:lnTo>
                  <a:pt x="663" y="1011"/>
                </a:lnTo>
                <a:lnTo>
                  <a:pt x="663" y="1011"/>
                </a:lnTo>
                <a:lnTo>
                  <a:pt x="655" y="1130"/>
                </a:lnTo>
                <a:lnTo>
                  <a:pt x="655" y="1130"/>
                </a:lnTo>
                <a:lnTo>
                  <a:pt x="648" y="1182"/>
                </a:lnTo>
                <a:lnTo>
                  <a:pt x="639" y="1232"/>
                </a:lnTo>
                <a:lnTo>
                  <a:pt x="639" y="1232"/>
                </a:lnTo>
                <a:lnTo>
                  <a:pt x="641" y="1235"/>
                </a:lnTo>
                <a:lnTo>
                  <a:pt x="642" y="1239"/>
                </a:lnTo>
                <a:lnTo>
                  <a:pt x="646" y="1243"/>
                </a:lnTo>
                <a:lnTo>
                  <a:pt x="646" y="1243"/>
                </a:lnTo>
                <a:lnTo>
                  <a:pt x="644" y="1251"/>
                </a:lnTo>
                <a:lnTo>
                  <a:pt x="644" y="1272"/>
                </a:lnTo>
                <a:lnTo>
                  <a:pt x="646" y="1295"/>
                </a:lnTo>
                <a:lnTo>
                  <a:pt x="647" y="1304"/>
                </a:lnTo>
                <a:lnTo>
                  <a:pt x="649" y="1311"/>
                </a:lnTo>
                <a:lnTo>
                  <a:pt x="649" y="1311"/>
                </a:lnTo>
                <a:lnTo>
                  <a:pt x="654" y="1315"/>
                </a:lnTo>
                <a:lnTo>
                  <a:pt x="657" y="1317"/>
                </a:lnTo>
                <a:lnTo>
                  <a:pt x="657" y="1320"/>
                </a:lnTo>
                <a:lnTo>
                  <a:pt x="659" y="1329"/>
                </a:lnTo>
                <a:lnTo>
                  <a:pt x="659" y="1329"/>
                </a:lnTo>
                <a:lnTo>
                  <a:pt x="662" y="1336"/>
                </a:lnTo>
                <a:lnTo>
                  <a:pt x="666" y="1344"/>
                </a:lnTo>
                <a:lnTo>
                  <a:pt x="674" y="1350"/>
                </a:lnTo>
                <a:lnTo>
                  <a:pt x="682" y="1356"/>
                </a:lnTo>
                <a:lnTo>
                  <a:pt x="695" y="1360"/>
                </a:lnTo>
                <a:lnTo>
                  <a:pt x="708" y="1362"/>
                </a:lnTo>
                <a:lnTo>
                  <a:pt x="723" y="1364"/>
                </a:lnTo>
                <a:lnTo>
                  <a:pt x="739" y="1361"/>
                </a:lnTo>
                <a:lnTo>
                  <a:pt x="739" y="1361"/>
                </a:lnTo>
                <a:lnTo>
                  <a:pt x="754" y="1359"/>
                </a:lnTo>
                <a:lnTo>
                  <a:pt x="765" y="1356"/>
                </a:lnTo>
                <a:lnTo>
                  <a:pt x="771" y="1354"/>
                </a:lnTo>
                <a:lnTo>
                  <a:pt x="775" y="1350"/>
                </a:lnTo>
                <a:lnTo>
                  <a:pt x="775" y="1345"/>
                </a:lnTo>
                <a:lnTo>
                  <a:pt x="774" y="1339"/>
                </a:lnTo>
                <a:lnTo>
                  <a:pt x="770" y="1320"/>
                </a:lnTo>
                <a:lnTo>
                  <a:pt x="770" y="1320"/>
                </a:lnTo>
                <a:lnTo>
                  <a:pt x="765" y="1301"/>
                </a:lnTo>
                <a:lnTo>
                  <a:pt x="761" y="1288"/>
                </a:lnTo>
                <a:lnTo>
                  <a:pt x="760" y="1282"/>
                </a:lnTo>
                <a:lnTo>
                  <a:pt x="760" y="1276"/>
                </a:lnTo>
                <a:lnTo>
                  <a:pt x="760" y="1276"/>
                </a:lnTo>
                <a:lnTo>
                  <a:pt x="761" y="1275"/>
                </a:lnTo>
                <a:lnTo>
                  <a:pt x="762" y="1275"/>
                </a:lnTo>
                <a:lnTo>
                  <a:pt x="765" y="1275"/>
                </a:lnTo>
                <a:lnTo>
                  <a:pt x="766" y="1274"/>
                </a:lnTo>
                <a:lnTo>
                  <a:pt x="767" y="1270"/>
                </a:lnTo>
                <a:lnTo>
                  <a:pt x="769" y="1264"/>
                </a:lnTo>
                <a:lnTo>
                  <a:pt x="770" y="1254"/>
                </a:lnTo>
                <a:lnTo>
                  <a:pt x="770" y="1254"/>
                </a:lnTo>
                <a:lnTo>
                  <a:pt x="771" y="1223"/>
                </a:lnTo>
                <a:lnTo>
                  <a:pt x="775" y="1185"/>
                </a:lnTo>
                <a:lnTo>
                  <a:pt x="781" y="1116"/>
                </a:lnTo>
                <a:lnTo>
                  <a:pt x="781" y="1116"/>
                </a:lnTo>
                <a:lnTo>
                  <a:pt x="785" y="1074"/>
                </a:lnTo>
                <a:lnTo>
                  <a:pt x="787" y="1026"/>
                </a:lnTo>
                <a:lnTo>
                  <a:pt x="787" y="1026"/>
                </a:lnTo>
                <a:lnTo>
                  <a:pt x="788" y="963"/>
                </a:lnTo>
                <a:lnTo>
                  <a:pt x="791" y="861"/>
                </a:lnTo>
                <a:lnTo>
                  <a:pt x="795" y="763"/>
                </a:lnTo>
                <a:lnTo>
                  <a:pt x="797" y="729"/>
                </a:lnTo>
                <a:lnTo>
                  <a:pt x="798" y="719"/>
                </a:lnTo>
                <a:lnTo>
                  <a:pt x="799" y="713"/>
                </a:lnTo>
                <a:lnTo>
                  <a:pt x="799" y="713"/>
                </a:lnTo>
                <a:lnTo>
                  <a:pt x="803" y="706"/>
                </a:lnTo>
                <a:lnTo>
                  <a:pt x="806" y="697"/>
                </a:lnTo>
                <a:lnTo>
                  <a:pt x="811" y="674"/>
                </a:lnTo>
                <a:lnTo>
                  <a:pt x="815" y="648"/>
                </a:lnTo>
                <a:lnTo>
                  <a:pt x="820" y="627"/>
                </a:lnTo>
                <a:lnTo>
                  <a:pt x="820" y="627"/>
                </a:lnTo>
                <a:lnTo>
                  <a:pt x="823" y="616"/>
                </a:lnTo>
                <a:lnTo>
                  <a:pt x="825" y="602"/>
                </a:lnTo>
                <a:lnTo>
                  <a:pt x="829" y="572"/>
                </a:lnTo>
                <a:lnTo>
                  <a:pt x="831" y="529"/>
                </a:lnTo>
                <a:lnTo>
                  <a:pt x="831" y="529"/>
                </a:lnTo>
                <a:lnTo>
                  <a:pt x="838" y="509"/>
                </a:lnTo>
                <a:lnTo>
                  <a:pt x="841" y="495"/>
                </a:lnTo>
                <a:lnTo>
                  <a:pt x="845" y="488"/>
                </a:lnTo>
                <a:lnTo>
                  <a:pt x="845" y="488"/>
                </a:lnTo>
                <a:lnTo>
                  <a:pt x="850" y="477"/>
                </a:lnTo>
                <a:lnTo>
                  <a:pt x="851" y="471"/>
                </a:lnTo>
                <a:lnTo>
                  <a:pt x="852" y="465"/>
                </a:lnTo>
                <a:lnTo>
                  <a:pt x="852" y="465"/>
                </a:lnTo>
                <a:lnTo>
                  <a:pt x="849" y="445"/>
                </a:lnTo>
                <a:lnTo>
                  <a:pt x="839" y="408"/>
                </a:lnTo>
                <a:lnTo>
                  <a:pt x="830" y="373"/>
                </a:lnTo>
                <a:lnTo>
                  <a:pt x="828" y="361"/>
                </a:lnTo>
                <a:lnTo>
                  <a:pt x="828" y="356"/>
                </a:lnTo>
                <a:lnTo>
                  <a:pt x="828" y="356"/>
                </a:lnTo>
                <a:lnTo>
                  <a:pt x="831" y="349"/>
                </a:lnTo>
                <a:lnTo>
                  <a:pt x="836" y="335"/>
                </a:lnTo>
                <a:lnTo>
                  <a:pt x="840" y="319"/>
                </a:lnTo>
                <a:lnTo>
                  <a:pt x="843" y="303"/>
                </a:lnTo>
                <a:lnTo>
                  <a:pt x="843" y="303"/>
                </a:lnTo>
                <a:lnTo>
                  <a:pt x="845" y="292"/>
                </a:lnTo>
                <a:lnTo>
                  <a:pt x="846" y="286"/>
                </a:lnTo>
                <a:lnTo>
                  <a:pt x="846" y="277"/>
                </a:lnTo>
                <a:lnTo>
                  <a:pt x="845" y="261"/>
                </a:lnTo>
                <a:lnTo>
                  <a:pt x="845" y="261"/>
                </a:lnTo>
                <a:lnTo>
                  <a:pt x="841" y="248"/>
                </a:lnTo>
                <a:lnTo>
                  <a:pt x="834" y="228"/>
                </a:lnTo>
                <a:lnTo>
                  <a:pt x="825" y="206"/>
                </a:lnTo>
                <a:lnTo>
                  <a:pt x="814" y="183"/>
                </a:lnTo>
                <a:lnTo>
                  <a:pt x="793" y="138"/>
                </a:lnTo>
                <a:lnTo>
                  <a:pt x="779" y="111"/>
                </a:lnTo>
                <a:lnTo>
                  <a:pt x="779" y="111"/>
                </a:lnTo>
                <a:lnTo>
                  <a:pt x="758" y="74"/>
                </a:lnTo>
                <a:lnTo>
                  <a:pt x="748" y="58"/>
                </a:lnTo>
                <a:lnTo>
                  <a:pt x="743" y="51"/>
                </a:lnTo>
                <a:lnTo>
                  <a:pt x="743" y="51"/>
                </a:lnTo>
                <a:lnTo>
                  <a:pt x="732" y="50"/>
                </a:lnTo>
                <a:lnTo>
                  <a:pt x="707" y="50"/>
                </a:lnTo>
                <a:lnTo>
                  <a:pt x="680" y="50"/>
                </a:lnTo>
                <a:lnTo>
                  <a:pt x="669" y="51"/>
                </a:lnTo>
                <a:lnTo>
                  <a:pt x="660" y="52"/>
                </a:lnTo>
                <a:lnTo>
                  <a:pt x="660" y="52"/>
                </a:lnTo>
                <a:lnTo>
                  <a:pt x="647" y="54"/>
                </a:lnTo>
                <a:lnTo>
                  <a:pt x="631" y="56"/>
                </a:lnTo>
                <a:lnTo>
                  <a:pt x="614" y="57"/>
                </a:lnTo>
                <a:lnTo>
                  <a:pt x="599" y="59"/>
                </a:lnTo>
                <a:lnTo>
                  <a:pt x="599" y="59"/>
                </a:lnTo>
                <a:lnTo>
                  <a:pt x="590" y="62"/>
                </a:lnTo>
                <a:lnTo>
                  <a:pt x="579" y="63"/>
                </a:lnTo>
                <a:lnTo>
                  <a:pt x="557" y="63"/>
                </a:lnTo>
                <a:lnTo>
                  <a:pt x="531" y="63"/>
                </a:lnTo>
                <a:lnTo>
                  <a:pt x="531" y="63"/>
                </a:lnTo>
                <a:lnTo>
                  <a:pt x="529" y="61"/>
                </a:lnTo>
                <a:lnTo>
                  <a:pt x="525" y="56"/>
                </a:lnTo>
                <a:lnTo>
                  <a:pt x="525" y="56"/>
                </a:lnTo>
                <a:close/>
                <a:moveTo>
                  <a:pt x="445" y="383"/>
                </a:moveTo>
                <a:lnTo>
                  <a:pt x="445" y="383"/>
                </a:lnTo>
                <a:lnTo>
                  <a:pt x="445" y="383"/>
                </a:lnTo>
                <a:lnTo>
                  <a:pt x="447" y="384"/>
                </a:lnTo>
                <a:lnTo>
                  <a:pt x="453" y="391"/>
                </a:lnTo>
                <a:lnTo>
                  <a:pt x="462" y="400"/>
                </a:lnTo>
                <a:lnTo>
                  <a:pt x="466" y="407"/>
                </a:lnTo>
                <a:lnTo>
                  <a:pt x="468" y="414"/>
                </a:lnTo>
                <a:lnTo>
                  <a:pt x="468" y="414"/>
                </a:lnTo>
                <a:lnTo>
                  <a:pt x="472" y="425"/>
                </a:lnTo>
                <a:lnTo>
                  <a:pt x="473" y="430"/>
                </a:lnTo>
                <a:lnTo>
                  <a:pt x="472" y="436"/>
                </a:lnTo>
                <a:lnTo>
                  <a:pt x="472" y="436"/>
                </a:lnTo>
                <a:lnTo>
                  <a:pt x="472" y="457"/>
                </a:lnTo>
                <a:lnTo>
                  <a:pt x="469" y="477"/>
                </a:lnTo>
                <a:lnTo>
                  <a:pt x="467" y="504"/>
                </a:lnTo>
                <a:lnTo>
                  <a:pt x="467" y="504"/>
                </a:lnTo>
                <a:lnTo>
                  <a:pt x="465" y="525"/>
                </a:lnTo>
                <a:lnTo>
                  <a:pt x="465" y="529"/>
                </a:lnTo>
                <a:lnTo>
                  <a:pt x="466" y="530"/>
                </a:lnTo>
                <a:lnTo>
                  <a:pt x="467" y="527"/>
                </a:lnTo>
                <a:lnTo>
                  <a:pt x="469" y="527"/>
                </a:lnTo>
                <a:lnTo>
                  <a:pt x="471" y="531"/>
                </a:lnTo>
                <a:lnTo>
                  <a:pt x="471" y="531"/>
                </a:lnTo>
                <a:lnTo>
                  <a:pt x="472" y="541"/>
                </a:lnTo>
                <a:lnTo>
                  <a:pt x="473" y="550"/>
                </a:lnTo>
                <a:lnTo>
                  <a:pt x="472" y="561"/>
                </a:lnTo>
                <a:lnTo>
                  <a:pt x="472" y="561"/>
                </a:lnTo>
                <a:lnTo>
                  <a:pt x="476" y="666"/>
                </a:lnTo>
                <a:lnTo>
                  <a:pt x="476" y="666"/>
                </a:lnTo>
                <a:lnTo>
                  <a:pt x="478" y="734"/>
                </a:lnTo>
                <a:lnTo>
                  <a:pt x="478" y="734"/>
                </a:lnTo>
                <a:lnTo>
                  <a:pt x="469" y="747"/>
                </a:lnTo>
                <a:lnTo>
                  <a:pt x="452" y="770"/>
                </a:lnTo>
                <a:lnTo>
                  <a:pt x="434" y="792"/>
                </a:lnTo>
                <a:lnTo>
                  <a:pt x="425" y="802"/>
                </a:lnTo>
                <a:lnTo>
                  <a:pt x="425" y="802"/>
                </a:lnTo>
                <a:lnTo>
                  <a:pt x="424" y="774"/>
                </a:lnTo>
                <a:lnTo>
                  <a:pt x="423" y="751"/>
                </a:lnTo>
                <a:lnTo>
                  <a:pt x="424" y="734"/>
                </a:lnTo>
                <a:lnTo>
                  <a:pt x="424" y="734"/>
                </a:lnTo>
                <a:lnTo>
                  <a:pt x="426" y="718"/>
                </a:lnTo>
                <a:lnTo>
                  <a:pt x="430" y="695"/>
                </a:lnTo>
                <a:lnTo>
                  <a:pt x="442" y="628"/>
                </a:lnTo>
                <a:lnTo>
                  <a:pt x="442" y="628"/>
                </a:lnTo>
                <a:lnTo>
                  <a:pt x="446" y="602"/>
                </a:lnTo>
                <a:lnTo>
                  <a:pt x="446" y="596"/>
                </a:lnTo>
                <a:lnTo>
                  <a:pt x="446" y="593"/>
                </a:lnTo>
                <a:lnTo>
                  <a:pt x="444" y="585"/>
                </a:lnTo>
                <a:lnTo>
                  <a:pt x="442" y="577"/>
                </a:lnTo>
                <a:lnTo>
                  <a:pt x="442" y="564"/>
                </a:lnTo>
                <a:lnTo>
                  <a:pt x="442" y="564"/>
                </a:lnTo>
                <a:lnTo>
                  <a:pt x="442" y="504"/>
                </a:lnTo>
                <a:lnTo>
                  <a:pt x="445" y="460"/>
                </a:lnTo>
                <a:lnTo>
                  <a:pt x="445" y="460"/>
                </a:lnTo>
                <a:lnTo>
                  <a:pt x="445" y="415"/>
                </a:lnTo>
                <a:lnTo>
                  <a:pt x="445" y="383"/>
                </a:lnTo>
                <a:lnTo>
                  <a:pt x="445" y="3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5240E7DE-86ED-4097-B3ED-115956CE9E3F}"/>
              </a:ext>
            </a:extLst>
          </p:cNvPr>
          <p:cNvSpPr>
            <a:spLocks noEditPoints="1"/>
          </p:cNvSpPr>
          <p:nvPr/>
        </p:nvSpPr>
        <p:spPr bwMode="auto">
          <a:xfrm>
            <a:off x="8193360" y="4709400"/>
            <a:ext cx="904874" cy="1652703"/>
          </a:xfrm>
          <a:custGeom>
            <a:avLst/>
            <a:gdLst>
              <a:gd name="T0" fmla="*/ 338 w 847"/>
              <a:gd name="T1" fmla="*/ 93 h 1547"/>
              <a:gd name="T2" fmla="*/ 266 w 847"/>
              <a:gd name="T3" fmla="*/ 115 h 1547"/>
              <a:gd name="T4" fmla="*/ 94 w 847"/>
              <a:gd name="T5" fmla="*/ 143 h 1547"/>
              <a:gd name="T6" fmla="*/ 29 w 847"/>
              <a:gd name="T7" fmla="*/ 196 h 1547"/>
              <a:gd name="T8" fmla="*/ 18 w 847"/>
              <a:gd name="T9" fmla="*/ 277 h 1547"/>
              <a:gd name="T10" fmla="*/ 19 w 847"/>
              <a:gd name="T11" fmla="*/ 362 h 1547"/>
              <a:gd name="T12" fmla="*/ 4 w 847"/>
              <a:gd name="T13" fmla="*/ 427 h 1547"/>
              <a:gd name="T14" fmla="*/ 7 w 847"/>
              <a:gd name="T15" fmla="*/ 514 h 1547"/>
              <a:gd name="T16" fmla="*/ 16 w 847"/>
              <a:gd name="T17" fmla="*/ 595 h 1547"/>
              <a:gd name="T18" fmla="*/ 121 w 847"/>
              <a:gd name="T19" fmla="*/ 937 h 1547"/>
              <a:gd name="T20" fmla="*/ 99 w 847"/>
              <a:gd name="T21" fmla="*/ 1052 h 1547"/>
              <a:gd name="T22" fmla="*/ 112 w 847"/>
              <a:gd name="T23" fmla="*/ 1270 h 1547"/>
              <a:gd name="T24" fmla="*/ 104 w 847"/>
              <a:gd name="T25" fmla="*/ 1282 h 1547"/>
              <a:gd name="T26" fmla="*/ 105 w 847"/>
              <a:gd name="T27" fmla="*/ 1351 h 1547"/>
              <a:gd name="T28" fmla="*/ 125 w 847"/>
              <a:gd name="T29" fmla="*/ 1400 h 1547"/>
              <a:gd name="T30" fmla="*/ 158 w 847"/>
              <a:gd name="T31" fmla="*/ 1445 h 1547"/>
              <a:gd name="T32" fmla="*/ 247 w 847"/>
              <a:gd name="T33" fmla="*/ 1516 h 1547"/>
              <a:gd name="T34" fmla="*/ 308 w 847"/>
              <a:gd name="T35" fmla="*/ 1546 h 1547"/>
              <a:gd name="T36" fmla="*/ 349 w 847"/>
              <a:gd name="T37" fmla="*/ 1539 h 1547"/>
              <a:gd name="T38" fmla="*/ 329 w 847"/>
              <a:gd name="T39" fmla="*/ 1480 h 1547"/>
              <a:gd name="T40" fmla="*/ 265 w 847"/>
              <a:gd name="T41" fmla="*/ 1368 h 1547"/>
              <a:gd name="T42" fmla="*/ 261 w 847"/>
              <a:gd name="T43" fmla="*/ 1225 h 1547"/>
              <a:gd name="T44" fmla="*/ 272 w 847"/>
              <a:gd name="T45" fmla="*/ 941 h 1547"/>
              <a:gd name="T46" fmla="*/ 312 w 847"/>
              <a:gd name="T47" fmla="*/ 873 h 1547"/>
              <a:gd name="T48" fmla="*/ 306 w 847"/>
              <a:gd name="T49" fmla="*/ 1012 h 1547"/>
              <a:gd name="T50" fmla="*/ 290 w 847"/>
              <a:gd name="T51" fmla="*/ 1139 h 1547"/>
              <a:gd name="T52" fmla="*/ 279 w 847"/>
              <a:gd name="T53" fmla="*/ 1163 h 1547"/>
              <a:gd name="T54" fmla="*/ 309 w 847"/>
              <a:gd name="T55" fmla="*/ 1234 h 1547"/>
              <a:gd name="T56" fmla="*/ 365 w 847"/>
              <a:gd name="T57" fmla="*/ 1260 h 1547"/>
              <a:gd name="T58" fmla="*/ 461 w 847"/>
              <a:gd name="T59" fmla="*/ 1283 h 1547"/>
              <a:gd name="T60" fmla="*/ 525 w 847"/>
              <a:gd name="T61" fmla="*/ 1272 h 1547"/>
              <a:gd name="T62" fmla="*/ 554 w 847"/>
              <a:gd name="T63" fmla="*/ 1248 h 1547"/>
              <a:gd name="T64" fmla="*/ 538 w 847"/>
              <a:gd name="T65" fmla="*/ 1217 h 1547"/>
              <a:gd name="T66" fmla="*/ 430 w 847"/>
              <a:gd name="T67" fmla="*/ 1157 h 1547"/>
              <a:gd name="T68" fmla="*/ 407 w 847"/>
              <a:gd name="T69" fmla="*/ 1132 h 1547"/>
              <a:gd name="T70" fmla="*/ 434 w 847"/>
              <a:gd name="T71" fmla="*/ 1010 h 1547"/>
              <a:gd name="T72" fmla="*/ 638 w 847"/>
              <a:gd name="T73" fmla="*/ 1352 h 1547"/>
              <a:gd name="T74" fmla="*/ 689 w 847"/>
              <a:gd name="T75" fmla="*/ 1453 h 1547"/>
              <a:gd name="T76" fmla="*/ 726 w 847"/>
              <a:gd name="T77" fmla="*/ 1480 h 1547"/>
              <a:gd name="T78" fmla="*/ 754 w 847"/>
              <a:gd name="T79" fmla="*/ 1461 h 1547"/>
              <a:gd name="T80" fmla="*/ 730 w 847"/>
              <a:gd name="T81" fmla="*/ 1374 h 1547"/>
              <a:gd name="T82" fmla="*/ 506 w 847"/>
              <a:gd name="T83" fmla="*/ 876 h 1547"/>
              <a:gd name="T84" fmla="*/ 535 w 847"/>
              <a:gd name="T85" fmla="*/ 775 h 1547"/>
              <a:gd name="T86" fmla="*/ 551 w 847"/>
              <a:gd name="T87" fmla="*/ 628 h 1547"/>
              <a:gd name="T88" fmla="*/ 638 w 847"/>
              <a:gd name="T89" fmla="*/ 373 h 1547"/>
              <a:gd name="T90" fmla="*/ 671 w 847"/>
              <a:gd name="T91" fmla="*/ 294 h 1547"/>
              <a:gd name="T92" fmla="*/ 703 w 847"/>
              <a:gd name="T93" fmla="*/ 276 h 1547"/>
              <a:gd name="T94" fmla="*/ 734 w 847"/>
              <a:gd name="T95" fmla="*/ 264 h 1547"/>
              <a:gd name="T96" fmla="*/ 765 w 847"/>
              <a:gd name="T97" fmla="*/ 228 h 1547"/>
              <a:gd name="T98" fmla="*/ 808 w 847"/>
              <a:gd name="T99" fmla="*/ 214 h 1547"/>
              <a:gd name="T100" fmla="*/ 775 w 847"/>
              <a:gd name="T101" fmla="*/ 22 h 1547"/>
              <a:gd name="T102" fmla="*/ 740 w 847"/>
              <a:gd name="T103" fmla="*/ 9 h 1547"/>
              <a:gd name="T104" fmla="*/ 626 w 847"/>
              <a:gd name="T105" fmla="*/ 0 h 1547"/>
              <a:gd name="T106" fmla="*/ 600 w 847"/>
              <a:gd name="T107" fmla="*/ 53 h 1547"/>
              <a:gd name="T108" fmla="*/ 565 w 847"/>
              <a:gd name="T109" fmla="*/ 62 h 1547"/>
              <a:gd name="T110" fmla="*/ 543 w 847"/>
              <a:gd name="T111" fmla="*/ 113 h 1547"/>
              <a:gd name="T112" fmla="*/ 436 w 847"/>
              <a:gd name="T113" fmla="*/ 589 h 1547"/>
              <a:gd name="T114" fmla="*/ 391 w 847"/>
              <a:gd name="T115" fmla="*/ 553 h 1547"/>
              <a:gd name="T116" fmla="*/ 435 w 847"/>
              <a:gd name="T117" fmla="*/ 514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7" h="1547">
                <a:moveTo>
                  <a:pt x="543" y="113"/>
                </a:moveTo>
                <a:lnTo>
                  <a:pt x="543" y="113"/>
                </a:lnTo>
                <a:lnTo>
                  <a:pt x="513" y="109"/>
                </a:lnTo>
                <a:lnTo>
                  <a:pt x="444" y="100"/>
                </a:lnTo>
                <a:lnTo>
                  <a:pt x="372" y="94"/>
                </a:lnTo>
                <a:lnTo>
                  <a:pt x="346" y="93"/>
                </a:lnTo>
                <a:lnTo>
                  <a:pt x="338" y="93"/>
                </a:lnTo>
                <a:lnTo>
                  <a:pt x="333" y="93"/>
                </a:lnTo>
                <a:lnTo>
                  <a:pt x="333" y="93"/>
                </a:lnTo>
                <a:lnTo>
                  <a:pt x="322" y="97"/>
                </a:lnTo>
                <a:lnTo>
                  <a:pt x="309" y="104"/>
                </a:lnTo>
                <a:lnTo>
                  <a:pt x="292" y="109"/>
                </a:lnTo>
                <a:lnTo>
                  <a:pt x="266" y="115"/>
                </a:lnTo>
                <a:lnTo>
                  <a:pt x="266" y="115"/>
                </a:lnTo>
                <a:lnTo>
                  <a:pt x="237" y="121"/>
                </a:lnTo>
                <a:lnTo>
                  <a:pt x="213" y="125"/>
                </a:lnTo>
                <a:lnTo>
                  <a:pt x="175" y="131"/>
                </a:lnTo>
                <a:lnTo>
                  <a:pt x="175" y="131"/>
                </a:lnTo>
                <a:lnTo>
                  <a:pt x="148" y="134"/>
                </a:lnTo>
                <a:lnTo>
                  <a:pt x="111" y="139"/>
                </a:lnTo>
                <a:lnTo>
                  <a:pt x="94" y="143"/>
                </a:lnTo>
                <a:lnTo>
                  <a:pt x="78" y="147"/>
                </a:lnTo>
                <a:lnTo>
                  <a:pt x="64" y="153"/>
                </a:lnTo>
                <a:lnTo>
                  <a:pt x="61" y="155"/>
                </a:lnTo>
                <a:lnTo>
                  <a:pt x="57" y="159"/>
                </a:lnTo>
                <a:lnTo>
                  <a:pt x="57" y="159"/>
                </a:lnTo>
                <a:lnTo>
                  <a:pt x="45" y="176"/>
                </a:lnTo>
                <a:lnTo>
                  <a:pt x="29" y="196"/>
                </a:lnTo>
                <a:lnTo>
                  <a:pt x="21" y="206"/>
                </a:lnTo>
                <a:lnTo>
                  <a:pt x="16" y="216"/>
                </a:lnTo>
                <a:lnTo>
                  <a:pt x="11" y="223"/>
                </a:lnTo>
                <a:lnTo>
                  <a:pt x="10" y="230"/>
                </a:lnTo>
                <a:lnTo>
                  <a:pt x="10" y="230"/>
                </a:lnTo>
                <a:lnTo>
                  <a:pt x="13" y="250"/>
                </a:lnTo>
                <a:lnTo>
                  <a:pt x="18" y="277"/>
                </a:lnTo>
                <a:lnTo>
                  <a:pt x="24" y="304"/>
                </a:lnTo>
                <a:lnTo>
                  <a:pt x="26" y="319"/>
                </a:lnTo>
                <a:lnTo>
                  <a:pt x="26" y="319"/>
                </a:lnTo>
                <a:lnTo>
                  <a:pt x="25" y="328"/>
                </a:lnTo>
                <a:lnTo>
                  <a:pt x="24" y="341"/>
                </a:lnTo>
                <a:lnTo>
                  <a:pt x="21" y="356"/>
                </a:lnTo>
                <a:lnTo>
                  <a:pt x="19" y="362"/>
                </a:lnTo>
                <a:lnTo>
                  <a:pt x="18" y="367"/>
                </a:lnTo>
                <a:lnTo>
                  <a:pt x="18" y="367"/>
                </a:lnTo>
                <a:lnTo>
                  <a:pt x="15" y="372"/>
                </a:lnTo>
                <a:lnTo>
                  <a:pt x="13" y="377"/>
                </a:lnTo>
                <a:lnTo>
                  <a:pt x="10" y="392"/>
                </a:lnTo>
                <a:lnTo>
                  <a:pt x="8" y="408"/>
                </a:lnTo>
                <a:lnTo>
                  <a:pt x="4" y="427"/>
                </a:lnTo>
                <a:lnTo>
                  <a:pt x="4" y="427"/>
                </a:lnTo>
                <a:lnTo>
                  <a:pt x="2" y="437"/>
                </a:lnTo>
                <a:lnTo>
                  <a:pt x="0" y="450"/>
                </a:lnTo>
                <a:lnTo>
                  <a:pt x="0" y="473"/>
                </a:lnTo>
                <a:lnTo>
                  <a:pt x="3" y="496"/>
                </a:lnTo>
                <a:lnTo>
                  <a:pt x="7" y="514"/>
                </a:lnTo>
                <a:lnTo>
                  <a:pt x="7" y="514"/>
                </a:lnTo>
                <a:lnTo>
                  <a:pt x="8" y="526"/>
                </a:lnTo>
                <a:lnTo>
                  <a:pt x="9" y="540"/>
                </a:lnTo>
                <a:lnTo>
                  <a:pt x="9" y="554"/>
                </a:lnTo>
                <a:lnTo>
                  <a:pt x="10" y="573"/>
                </a:lnTo>
                <a:lnTo>
                  <a:pt x="10" y="573"/>
                </a:lnTo>
                <a:lnTo>
                  <a:pt x="13" y="581"/>
                </a:lnTo>
                <a:lnTo>
                  <a:pt x="16" y="595"/>
                </a:lnTo>
                <a:lnTo>
                  <a:pt x="30" y="638"/>
                </a:lnTo>
                <a:lnTo>
                  <a:pt x="68" y="758"/>
                </a:lnTo>
                <a:lnTo>
                  <a:pt x="89" y="820"/>
                </a:lnTo>
                <a:lnTo>
                  <a:pt x="106" y="876"/>
                </a:lnTo>
                <a:lnTo>
                  <a:pt x="119" y="918"/>
                </a:lnTo>
                <a:lnTo>
                  <a:pt x="121" y="931"/>
                </a:lnTo>
                <a:lnTo>
                  <a:pt x="121" y="937"/>
                </a:lnTo>
                <a:lnTo>
                  <a:pt x="121" y="937"/>
                </a:lnTo>
                <a:lnTo>
                  <a:pt x="114" y="977"/>
                </a:lnTo>
                <a:lnTo>
                  <a:pt x="109" y="1003"/>
                </a:lnTo>
                <a:lnTo>
                  <a:pt x="101" y="1031"/>
                </a:lnTo>
                <a:lnTo>
                  <a:pt x="101" y="1031"/>
                </a:lnTo>
                <a:lnTo>
                  <a:pt x="100" y="1040"/>
                </a:lnTo>
                <a:lnTo>
                  <a:pt x="99" y="1052"/>
                </a:lnTo>
                <a:lnTo>
                  <a:pt x="99" y="1083"/>
                </a:lnTo>
                <a:lnTo>
                  <a:pt x="100" y="1121"/>
                </a:lnTo>
                <a:lnTo>
                  <a:pt x="103" y="1160"/>
                </a:lnTo>
                <a:lnTo>
                  <a:pt x="109" y="1232"/>
                </a:lnTo>
                <a:lnTo>
                  <a:pt x="112" y="1267"/>
                </a:lnTo>
                <a:lnTo>
                  <a:pt x="112" y="1267"/>
                </a:lnTo>
                <a:lnTo>
                  <a:pt x="112" y="1270"/>
                </a:lnTo>
                <a:lnTo>
                  <a:pt x="112" y="1270"/>
                </a:lnTo>
                <a:lnTo>
                  <a:pt x="110" y="1269"/>
                </a:lnTo>
                <a:lnTo>
                  <a:pt x="109" y="1270"/>
                </a:lnTo>
                <a:lnTo>
                  <a:pt x="107" y="1271"/>
                </a:lnTo>
                <a:lnTo>
                  <a:pt x="105" y="1276"/>
                </a:lnTo>
                <a:lnTo>
                  <a:pt x="104" y="1282"/>
                </a:lnTo>
                <a:lnTo>
                  <a:pt x="104" y="1282"/>
                </a:lnTo>
                <a:lnTo>
                  <a:pt x="100" y="1302"/>
                </a:lnTo>
                <a:lnTo>
                  <a:pt x="98" y="1319"/>
                </a:lnTo>
                <a:lnTo>
                  <a:pt x="96" y="1335"/>
                </a:lnTo>
                <a:lnTo>
                  <a:pt x="98" y="1340"/>
                </a:lnTo>
                <a:lnTo>
                  <a:pt x="99" y="1345"/>
                </a:lnTo>
                <a:lnTo>
                  <a:pt x="99" y="1345"/>
                </a:lnTo>
                <a:lnTo>
                  <a:pt x="105" y="1351"/>
                </a:lnTo>
                <a:lnTo>
                  <a:pt x="114" y="1357"/>
                </a:lnTo>
                <a:lnTo>
                  <a:pt x="120" y="1365"/>
                </a:lnTo>
                <a:lnTo>
                  <a:pt x="122" y="1368"/>
                </a:lnTo>
                <a:lnTo>
                  <a:pt x="123" y="1373"/>
                </a:lnTo>
                <a:lnTo>
                  <a:pt x="123" y="1373"/>
                </a:lnTo>
                <a:lnTo>
                  <a:pt x="125" y="1386"/>
                </a:lnTo>
                <a:lnTo>
                  <a:pt x="125" y="1400"/>
                </a:lnTo>
                <a:lnTo>
                  <a:pt x="126" y="1409"/>
                </a:lnTo>
                <a:lnTo>
                  <a:pt x="128" y="1416"/>
                </a:lnTo>
                <a:lnTo>
                  <a:pt x="133" y="1424"/>
                </a:lnTo>
                <a:lnTo>
                  <a:pt x="140" y="1431"/>
                </a:lnTo>
                <a:lnTo>
                  <a:pt x="140" y="1431"/>
                </a:lnTo>
                <a:lnTo>
                  <a:pt x="148" y="1437"/>
                </a:lnTo>
                <a:lnTo>
                  <a:pt x="158" y="1445"/>
                </a:lnTo>
                <a:lnTo>
                  <a:pt x="181" y="1459"/>
                </a:lnTo>
                <a:lnTo>
                  <a:pt x="202" y="1474"/>
                </a:lnTo>
                <a:lnTo>
                  <a:pt x="212" y="1482"/>
                </a:lnTo>
                <a:lnTo>
                  <a:pt x="220" y="1488"/>
                </a:lnTo>
                <a:lnTo>
                  <a:pt x="220" y="1488"/>
                </a:lnTo>
                <a:lnTo>
                  <a:pt x="236" y="1506"/>
                </a:lnTo>
                <a:lnTo>
                  <a:pt x="247" y="1516"/>
                </a:lnTo>
                <a:lnTo>
                  <a:pt x="259" y="1527"/>
                </a:lnTo>
                <a:lnTo>
                  <a:pt x="271" y="1536"/>
                </a:lnTo>
                <a:lnTo>
                  <a:pt x="284" y="1543"/>
                </a:lnTo>
                <a:lnTo>
                  <a:pt x="291" y="1546"/>
                </a:lnTo>
                <a:lnTo>
                  <a:pt x="296" y="1547"/>
                </a:lnTo>
                <a:lnTo>
                  <a:pt x="302" y="1547"/>
                </a:lnTo>
                <a:lnTo>
                  <a:pt x="308" y="1546"/>
                </a:lnTo>
                <a:lnTo>
                  <a:pt x="308" y="1546"/>
                </a:lnTo>
                <a:lnTo>
                  <a:pt x="318" y="1543"/>
                </a:lnTo>
                <a:lnTo>
                  <a:pt x="328" y="1543"/>
                </a:lnTo>
                <a:lnTo>
                  <a:pt x="336" y="1543"/>
                </a:lnTo>
                <a:lnTo>
                  <a:pt x="343" y="1543"/>
                </a:lnTo>
                <a:lnTo>
                  <a:pt x="348" y="1541"/>
                </a:lnTo>
                <a:lnTo>
                  <a:pt x="349" y="1539"/>
                </a:lnTo>
                <a:lnTo>
                  <a:pt x="350" y="1536"/>
                </a:lnTo>
                <a:lnTo>
                  <a:pt x="349" y="1528"/>
                </a:lnTo>
                <a:lnTo>
                  <a:pt x="345" y="1515"/>
                </a:lnTo>
                <a:lnTo>
                  <a:pt x="345" y="1515"/>
                </a:lnTo>
                <a:lnTo>
                  <a:pt x="343" y="1506"/>
                </a:lnTo>
                <a:lnTo>
                  <a:pt x="339" y="1499"/>
                </a:lnTo>
                <a:lnTo>
                  <a:pt x="329" y="1480"/>
                </a:lnTo>
                <a:lnTo>
                  <a:pt x="317" y="1463"/>
                </a:lnTo>
                <a:lnTo>
                  <a:pt x="304" y="1447"/>
                </a:lnTo>
                <a:lnTo>
                  <a:pt x="282" y="1421"/>
                </a:lnTo>
                <a:lnTo>
                  <a:pt x="272" y="1411"/>
                </a:lnTo>
                <a:lnTo>
                  <a:pt x="272" y="1411"/>
                </a:lnTo>
                <a:lnTo>
                  <a:pt x="268" y="1387"/>
                </a:lnTo>
                <a:lnTo>
                  <a:pt x="265" y="1368"/>
                </a:lnTo>
                <a:lnTo>
                  <a:pt x="264" y="1356"/>
                </a:lnTo>
                <a:lnTo>
                  <a:pt x="264" y="1356"/>
                </a:lnTo>
                <a:lnTo>
                  <a:pt x="261" y="1313"/>
                </a:lnTo>
                <a:lnTo>
                  <a:pt x="259" y="1267"/>
                </a:lnTo>
                <a:lnTo>
                  <a:pt x="259" y="1267"/>
                </a:lnTo>
                <a:lnTo>
                  <a:pt x="260" y="1241"/>
                </a:lnTo>
                <a:lnTo>
                  <a:pt x="261" y="1225"/>
                </a:lnTo>
                <a:lnTo>
                  <a:pt x="261" y="1225"/>
                </a:lnTo>
                <a:lnTo>
                  <a:pt x="264" y="1121"/>
                </a:lnTo>
                <a:lnTo>
                  <a:pt x="266" y="1048"/>
                </a:lnTo>
                <a:lnTo>
                  <a:pt x="268" y="1011"/>
                </a:lnTo>
                <a:lnTo>
                  <a:pt x="268" y="1011"/>
                </a:lnTo>
                <a:lnTo>
                  <a:pt x="270" y="987"/>
                </a:lnTo>
                <a:lnTo>
                  <a:pt x="272" y="941"/>
                </a:lnTo>
                <a:lnTo>
                  <a:pt x="275" y="873"/>
                </a:lnTo>
                <a:lnTo>
                  <a:pt x="275" y="873"/>
                </a:lnTo>
                <a:lnTo>
                  <a:pt x="264" y="721"/>
                </a:lnTo>
                <a:lnTo>
                  <a:pt x="264" y="721"/>
                </a:lnTo>
                <a:lnTo>
                  <a:pt x="287" y="793"/>
                </a:lnTo>
                <a:lnTo>
                  <a:pt x="303" y="845"/>
                </a:lnTo>
                <a:lnTo>
                  <a:pt x="312" y="873"/>
                </a:lnTo>
                <a:lnTo>
                  <a:pt x="312" y="873"/>
                </a:lnTo>
                <a:lnTo>
                  <a:pt x="313" y="882"/>
                </a:lnTo>
                <a:lnTo>
                  <a:pt x="312" y="898"/>
                </a:lnTo>
                <a:lnTo>
                  <a:pt x="309" y="941"/>
                </a:lnTo>
                <a:lnTo>
                  <a:pt x="307" y="985"/>
                </a:lnTo>
                <a:lnTo>
                  <a:pt x="306" y="1012"/>
                </a:lnTo>
                <a:lnTo>
                  <a:pt x="306" y="1012"/>
                </a:lnTo>
                <a:lnTo>
                  <a:pt x="306" y="1056"/>
                </a:lnTo>
                <a:lnTo>
                  <a:pt x="303" y="1080"/>
                </a:lnTo>
                <a:lnTo>
                  <a:pt x="303" y="1090"/>
                </a:lnTo>
                <a:lnTo>
                  <a:pt x="301" y="1097"/>
                </a:lnTo>
                <a:lnTo>
                  <a:pt x="301" y="1097"/>
                </a:lnTo>
                <a:lnTo>
                  <a:pt x="293" y="1126"/>
                </a:lnTo>
                <a:lnTo>
                  <a:pt x="290" y="1139"/>
                </a:lnTo>
                <a:lnTo>
                  <a:pt x="288" y="1148"/>
                </a:lnTo>
                <a:lnTo>
                  <a:pt x="288" y="1148"/>
                </a:lnTo>
                <a:lnTo>
                  <a:pt x="287" y="1150"/>
                </a:lnTo>
                <a:lnTo>
                  <a:pt x="285" y="1152"/>
                </a:lnTo>
                <a:lnTo>
                  <a:pt x="282" y="1154"/>
                </a:lnTo>
                <a:lnTo>
                  <a:pt x="280" y="1158"/>
                </a:lnTo>
                <a:lnTo>
                  <a:pt x="279" y="1163"/>
                </a:lnTo>
                <a:lnTo>
                  <a:pt x="280" y="1170"/>
                </a:lnTo>
                <a:lnTo>
                  <a:pt x="284" y="1180"/>
                </a:lnTo>
                <a:lnTo>
                  <a:pt x="290" y="1195"/>
                </a:lnTo>
                <a:lnTo>
                  <a:pt x="290" y="1195"/>
                </a:lnTo>
                <a:lnTo>
                  <a:pt x="298" y="1209"/>
                </a:lnTo>
                <a:lnTo>
                  <a:pt x="304" y="1222"/>
                </a:lnTo>
                <a:lnTo>
                  <a:pt x="309" y="1234"/>
                </a:lnTo>
                <a:lnTo>
                  <a:pt x="314" y="1243"/>
                </a:lnTo>
                <a:lnTo>
                  <a:pt x="320" y="1250"/>
                </a:lnTo>
                <a:lnTo>
                  <a:pt x="327" y="1256"/>
                </a:lnTo>
                <a:lnTo>
                  <a:pt x="335" y="1260"/>
                </a:lnTo>
                <a:lnTo>
                  <a:pt x="345" y="1261"/>
                </a:lnTo>
                <a:lnTo>
                  <a:pt x="345" y="1261"/>
                </a:lnTo>
                <a:lnTo>
                  <a:pt x="365" y="1260"/>
                </a:lnTo>
                <a:lnTo>
                  <a:pt x="377" y="1260"/>
                </a:lnTo>
                <a:lnTo>
                  <a:pt x="388" y="1262"/>
                </a:lnTo>
                <a:lnTo>
                  <a:pt x="408" y="1270"/>
                </a:lnTo>
                <a:lnTo>
                  <a:pt x="408" y="1270"/>
                </a:lnTo>
                <a:lnTo>
                  <a:pt x="431" y="1277"/>
                </a:lnTo>
                <a:lnTo>
                  <a:pt x="451" y="1282"/>
                </a:lnTo>
                <a:lnTo>
                  <a:pt x="461" y="1283"/>
                </a:lnTo>
                <a:lnTo>
                  <a:pt x="468" y="1285"/>
                </a:lnTo>
                <a:lnTo>
                  <a:pt x="477" y="1283"/>
                </a:lnTo>
                <a:lnTo>
                  <a:pt x="483" y="1282"/>
                </a:lnTo>
                <a:lnTo>
                  <a:pt x="483" y="1282"/>
                </a:lnTo>
                <a:lnTo>
                  <a:pt x="499" y="1280"/>
                </a:lnTo>
                <a:lnTo>
                  <a:pt x="516" y="1275"/>
                </a:lnTo>
                <a:lnTo>
                  <a:pt x="525" y="1272"/>
                </a:lnTo>
                <a:lnTo>
                  <a:pt x="532" y="1269"/>
                </a:lnTo>
                <a:lnTo>
                  <a:pt x="537" y="1265"/>
                </a:lnTo>
                <a:lnTo>
                  <a:pt x="541" y="1261"/>
                </a:lnTo>
                <a:lnTo>
                  <a:pt x="541" y="1261"/>
                </a:lnTo>
                <a:lnTo>
                  <a:pt x="545" y="1256"/>
                </a:lnTo>
                <a:lnTo>
                  <a:pt x="549" y="1251"/>
                </a:lnTo>
                <a:lnTo>
                  <a:pt x="554" y="1248"/>
                </a:lnTo>
                <a:lnTo>
                  <a:pt x="557" y="1244"/>
                </a:lnTo>
                <a:lnTo>
                  <a:pt x="558" y="1241"/>
                </a:lnTo>
                <a:lnTo>
                  <a:pt x="559" y="1239"/>
                </a:lnTo>
                <a:lnTo>
                  <a:pt x="558" y="1235"/>
                </a:lnTo>
                <a:lnTo>
                  <a:pt x="557" y="1233"/>
                </a:lnTo>
                <a:lnTo>
                  <a:pt x="551" y="1225"/>
                </a:lnTo>
                <a:lnTo>
                  <a:pt x="538" y="1217"/>
                </a:lnTo>
                <a:lnTo>
                  <a:pt x="538" y="1217"/>
                </a:lnTo>
                <a:lnTo>
                  <a:pt x="522" y="1207"/>
                </a:lnTo>
                <a:lnTo>
                  <a:pt x="505" y="1197"/>
                </a:lnTo>
                <a:lnTo>
                  <a:pt x="471" y="1180"/>
                </a:lnTo>
                <a:lnTo>
                  <a:pt x="455" y="1171"/>
                </a:lnTo>
                <a:lnTo>
                  <a:pt x="440" y="1164"/>
                </a:lnTo>
                <a:lnTo>
                  <a:pt x="430" y="1157"/>
                </a:lnTo>
                <a:lnTo>
                  <a:pt x="426" y="1153"/>
                </a:lnTo>
                <a:lnTo>
                  <a:pt x="424" y="1150"/>
                </a:lnTo>
                <a:lnTo>
                  <a:pt x="424" y="1150"/>
                </a:lnTo>
                <a:lnTo>
                  <a:pt x="419" y="1144"/>
                </a:lnTo>
                <a:lnTo>
                  <a:pt x="415" y="1140"/>
                </a:lnTo>
                <a:lnTo>
                  <a:pt x="409" y="1136"/>
                </a:lnTo>
                <a:lnTo>
                  <a:pt x="407" y="1132"/>
                </a:lnTo>
                <a:lnTo>
                  <a:pt x="405" y="1126"/>
                </a:lnTo>
                <a:lnTo>
                  <a:pt x="404" y="1118"/>
                </a:lnTo>
                <a:lnTo>
                  <a:pt x="405" y="1106"/>
                </a:lnTo>
                <a:lnTo>
                  <a:pt x="405" y="1106"/>
                </a:lnTo>
                <a:lnTo>
                  <a:pt x="409" y="1088"/>
                </a:lnTo>
                <a:lnTo>
                  <a:pt x="415" y="1064"/>
                </a:lnTo>
                <a:lnTo>
                  <a:pt x="434" y="1010"/>
                </a:lnTo>
                <a:lnTo>
                  <a:pt x="451" y="962"/>
                </a:lnTo>
                <a:lnTo>
                  <a:pt x="458" y="942"/>
                </a:lnTo>
                <a:lnTo>
                  <a:pt x="641" y="1338"/>
                </a:lnTo>
                <a:lnTo>
                  <a:pt x="641" y="1338"/>
                </a:lnTo>
                <a:lnTo>
                  <a:pt x="641" y="1340"/>
                </a:lnTo>
                <a:lnTo>
                  <a:pt x="638" y="1345"/>
                </a:lnTo>
                <a:lnTo>
                  <a:pt x="638" y="1352"/>
                </a:lnTo>
                <a:lnTo>
                  <a:pt x="639" y="1357"/>
                </a:lnTo>
                <a:lnTo>
                  <a:pt x="641" y="1362"/>
                </a:lnTo>
                <a:lnTo>
                  <a:pt x="641" y="1362"/>
                </a:lnTo>
                <a:lnTo>
                  <a:pt x="650" y="1384"/>
                </a:lnTo>
                <a:lnTo>
                  <a:pt x="668" y="1419"/>
                </a:lnTo>
                <a:lnTo>
                  <a:pt x="677" y="1437"/>
                </a:lnTo>
                <a:lnTo>
                  <a:pt x="689" y="1453"/>
                </a:lnTo>
                <a:lnTo>
                  <a:pt x="694" y="1461"/>
                </a:lnTo>
                <a:lnTo>
                  <a:pt x="700" y="1466"/>
                </a:lnTo>
                <a:lnTo>
                  <a:pt x="705" y="1471"/>
                </a:lnTo>
                <a:lnTo>
                  <a:pt x="710" y="1473"/>
                </a:lnTo>
                <a:lnTo>
                  <a:pt x="710" y="1473"/>
                </a:lnTo>
                <a:lnTo>
                  <a:pt x="718" y="1477"/>
                </a:lnTo>
                <a:lnTo>
                  <a:pt x="726" y="1480"/>
                </a:lnTo>
                <a:lnTo>
                  <a:pt x="735" y="1485"/>
                </a:lnTo>
                <a:lnTo>
                  <a:pt x="739" y="1487"/>
                </a:lnTo>
                <a:lnTo>
                  <a:pt x="742" y="1485"/>
                </a:lnTo>
                <a:lnTo>
                  <a:pt x="744" y="1482"/>
                </a:lnTo>
                <a:lnTo>
                  <a:pt x="748" y="1475"/>
                </a:lnTo>
                <a:lnTo>
                  <a:pt x="748" y="1475"/>
                </a:lnTo>
                <a:lnTo>
                  <a:pt x="754" y="1461"/>
                </a:lnTo>
                <a:lnTo>
                  <a:pt x="760" y="1450"/>
                </a:lnTo>
                <a:lnTo>
                  <a:pt x="762" y="1445"/>
                </a:lnTo>
                <a:lnTo>
                  <a:pt x="762" y="1440"/>
                </a:lnTo>
                <a:lnTo>
                  <a:pt x="762" y="1436"/>
                </a:lnTo>
                <a:lnTo>
                  <a:pt x="761" y="1431"/>
                </a:lnTo>
                <a:lnTo>
                  <a:pt x="761" y="1431"/>
                </a:lnTo>
                <a:lnTo>
                  <a:pt x="730" y="1374"/>
                </a:lnTo>
                <a:lnTo>
                  <a:pt x="706" y="1329"/>
                </a:lnTo>
                <a:lnTo>
                  <a:pt x="681" y="1320"/>
                </a:lnTo>
                <a:lnTo>
                  <a:pt x="513" y="959"/>
                </a:lnTo>
                <a:lnTo>
                  <a:pt x="513" y="925"/>
                </a:lnTo>
                <a:lnTo>
                  <a:pt x="513" y="925"/>
                </a:lnTo>
                <a:lnTo>
                  <a:pt x="510" y="904"/>
                </a:lnTo>
                <a:lnTo>
                  <a:pt x="506" y="876"/>
                </a:lnTo>
                <a:lnTo>
                  <a:pt x="501" y="840"/>
                </a:lnTo>
                <a:lnTo>
                  <a:pt x="501" y="840"/>
                </a:lnTo>
                <a:lnTo>
                  <a:pt x="506" y="833"/>
                </a:lnTo>
                <a:lnTo>
                  <a:pt x="517" y="813"/>
                </a:lnTo>
                <a:lnTo>
                  <a:pt x="525" y="801"/>
                </a:lnTo>
                <a:lnTo>
                  <a:pt x="530" y="787"/>
                </a:lnTo>
                <a:lnTo>
                  <a:pt x="535" y="775"/>
                </a:lnTo>
                <a:lnTo>
                  <a:pt x="537" y="762"/>
                </a:lnTo>
                <a:lnTo>
                  <a:pt x="537" y="762"/>
                </a:lnTo>
                <a:lnTo>
                  <a:pt x="540" y="706"/>
                </a:lnTo>
                <a:lnTo>
                  <a:pt x="541" y="677"/>
                </a:lnTo>
                <a:lnTo>
                  <a:pt x="543" y="655"/>
                </a:lnTo>
                <a:lnTo>
                  <a:pt x="543" y="655"/>
                </a:lnTo>
                <a:lnTo>
                  <a:pt x="551" y="628"/>
                </a:lnTo>
                <a:lnTo>
                  <a:pt x="562" y="590"/>
                </a:lnTo>
                <a:lnTo>
                  <a:pt x="583" y="517"/>
                </a:lnTo>
                <a:lnTo>
                  <a:pt x="583" y="517"/>
                </a:lnTo>
                <a:lnTo>
                  <a:pt x="595" y="483"/>
                </a:lnTo>
                <a:lnTo>
                  <a:pt x="613" y="436"/>
                </a:lnTo>
                <a:lnTo>
                  <a:pt x="638" y="373"/>
                </a:lnTo>
                <a:lnTo>
                  <a:pt x="638" y="373"/>
                </a:lnTo>
                <a:lnTo>
                  <a:pt x="644" y="347"/>
                </a:lnTo>
                <a:lnTo>
                  <a:pt x="648" y="330"/>
                </a:lnTo>
                <a:lnTo>
                  <a:pt x="649" y="323"/>
                </a:lnTo>
                <a:lnTo>
                  <a:pt x="652" y="319"/>
                </a:lnTo>
                <a:lnTo>
                  <a:pt x="652" y="319"/>
                </a:lnTo>
                <a:lnTo>
                  <a:pt x="664" y="302"/>
                </a:lnTo>
                <a:lnTo>
                  <a:pt x="671" y="294"/>
                </a:lnTo>
                <a:lnTo>
                  <a:pt x="674" y="291"/>
                </a:lnTo>
                <a:lnTo>
                  <a:pt x="676" y="290"/>
                </a:lnTo>
                <a:lnTo>
                  <a:pt x="676" y="290"/>
                </a:lnTo>
                <a:lnTo>
                  <a:pt x="682" y="287"/>
                </a:lnTo>
                <a:lnTo>
                  <a:pt x="691" y="282"/>
                </a:lnTo>
                <a:lnTo>
                  <a:pt x="698" y="278"/>
                </a:lnTo>
                <a:lnTo>
                  <a:pt x="703" y="276"/>
                </a:lnTo>
                <a:lnTo>
                  <a:pt x="703" y="276"/>
                </a:lnTo>
                <a:lnTo>
                  <a:pt x="708" y="277"/>
                </a:lnTo>
                <a:lnTo>
                  <a:pt x="716" y="276"/>
                </a:lnTo>
                <a:lnTo>
                  <a:pt x="719" y="275"/>
                </a:lnTo>
                <a:lnTo>
                  <a:pt x="724" y="272"/>
                </a:lnTo>
                <a:lnTo>
                  <a:pt x="729" y="269"/>
                </a:lnTo>
                <a:lnTo>
                  <a:pt x="734" y="264"/>
                </a:lnTo>
                <a:lnTo>
                  <a:pt x="734" y="264"/>
                </a:lnTo>
                <a:lnTo>
                  <a:pt x="743" y="251"/>
                </a:lnTo>
                <a:lnTo>
                  <a:pt x="750" y="240"/>
                </a:lnTo>
                <a:lnTo>
                  <a:pt x="753" y="237"/>
                </a:lnTo>
                <a:lnTo>
                  <a:pt x="756" y="232"/>
                </a:lnTo>
                <a:lnTo>
                  <a:pt x="761" y="229"/>
                </a:lnTo>
                <a:lnTo>
                  <a:pt x="765" y="228"/>
                </a:lnTo>
                <a:lnTo>
                  <a:pt x="765" y="228"/>
                </a:lnTo>
                <a:lnTo>
                  <a:pt x="776" y="227"/>
                </a:lnTo>
                <a:lnTo>
                  <a:pt x="788" y="224"/>
                </a:lnTo>
                <a:lnTo>
                  <a:pt x="799" y="221"/>
                </a:lnTo>
                <a:lnTo>
                  <a:pt x="804" y="218"/>
                </a:lnTo>
                <a:lnTo>
                  <a:pt x="808" y="214"/>
                </a:lnTo>
                <a:lnTo>
                  <a:pt x="808" y="214"/>
                </a:lnTo>
                <a:lnTo>
                  <a:pt x="820" y="196"/>
                </a:lnTo>
                <a:lnTo>
                  <a:pt x="828" y="184"/>
                </a:lnTo>
                <a:lnTo>
                  <a:pt x="847" y="161"/>
                </a:lnTo>
                <a:lnTo>
                  <a:pt x="790" y="49"/>
                </a:lnTo>
                <a:lnTo>
                  <a:pt x="790" y="49"/>
                </a:lnTo>
                <a:lnTo>
                  <a:pt x="781" y="33"/>
                </a:lnTo>
                <a:lnTo>
                  <a:pt x="775" y="22"/>
                </a:lnTo>
                <a:lnTo>
                  <a:pt x="772" y="19"/>
                </a:lnTo>
                <a:lnTo>
                  <a:pt x="770" y="17"/>
                </a:lnTo>
                <a:lnTo>
                  <a:pt x="770" y="17"/>
                </a:lnTo>
                <a:lnTo>
                  <a:pt x="765" y="16"/>
                </a:lnTo>
                <a:lnTo>
                  <a:pt x="758" y="14"/>
                </a:lnTo>
                <a:lnTo>
                  <a:pt x="749" y="10"/>
                </a:lnTo>
                <a:lnTo>
                  <a:pt x="740" y="9"/>
                </a:lnTo>
                <a:lnTo>
                  <a:pt x="740" y="9"/>
                </a:lnTo>
                <a:lnTo>
                  <a:pt x="727" y="8"/>
                </a:lnTo>
                <a:lnTo>
                  <a:pt x="707" y="5"/>
                </a:lnTo>
                <a:lnTo>
                  <a:pt x="681" y="3"/>
                </a:lnTo>
                <a:lnTo>
                  <a:pt x="681" y="3"/>
                </a:lnTo>
                <a:lnTo>
                  <a:pt x="626" y="0"/>
                </a:lnTo>
                <a:lnTo>
                  <a:pt x="626" y="0"/>
                </a:lnTo>
                <a:lnTo>
                  <a:pt x="623" y="3"/>
                </a:lnTo>
                <a:lnTo>
                  <a:pt x="622" y="8"/>
                </a:lnTo>
                <a:lnTo>
                  <a:pt x="616" y="25"/>
                </a:lnTo>
                <a:lnTo>
                  <a:pt x="612" y="35"/>
                </a:lnTo>
                <a:lnTo>
                  <a:pt x="607" y="44"/>
                </a:lnTo>
                <a:lnTo>
                  <a:pt x="602" y="51"/>
                </a:lnTo>
                <a:lnTo>
                  <a:pt x="600" y="53"/>
                </a:lnTo>
                <a:lnTo>
                  <a:pt x="596" y="56"/>
                </a:lnTo>
                <a:lnTo>
                  <a:pt x="596" y="56"/>
                </a:lnTo>
                <a:lnTo>
                  <a:pt x="590" y="57"/>
                </a:lnTo>
                <a:lnTo>
                  <a:pt x="584" y="58"/>
                </a:lnTo>
                <a:lnTo>
                  <a:pt x="573" y="59"/>
                </a:lnTo>
                <a:lnTo>
                  <a:pt x="568" y="60"/>
                </a:lnTo>
                <a:lnTo>
                  <a:pt x="565" y="62"/>
                </a:lnTo>
                <a:lnTo>
                  <a:pt x="563" y="65"/>
                </a:lnTo>
                <a:lnTo>
                  <a:pt x="561" y="70"/>
                </a:lnTo>
                <a:lnTo>
                  <a:pt x="561" y="70"/>
                </a:lnTo>
                <a:lnTo>
                  <a:pt x="559" y="78"/>
                </a:lnTo>
                <a:lnTo>
                  <a:pt x="557" y="85"/>
                </a:lnTo>
                <a:lnTo>
                  <a:pt x="551" y="99"/>
                </a:lnTo>
                <a:lnTo>
                  <a:pt x="543" y="113"/>
                </a:lnTo>
                <a:lnTo>
                  <a:pt x="543" y="113"/>
                </a:lnTo>
                <a:close/>
                <a:moveTo>
                  <a:pt x="435" y="514"/>
                </a:moveTo>
                <a:lnTo>
                  <a:pt x="435" y="514"/>
                </a:lnTo>
                <a:lnTo>
                  <a:pt x="437" y="547"/>
                </a:lnTo>
                <a:lnTo>
                  <a:pt x="439" y="570"/>
                </a:lnTo>
                <a:lnTo>
                  <a:pt x="437" y="580"/>
                </a:lnTo>
                <a:lnTo>
                  <a:pt x="436" y="589"/>
                </a:lnTo>
                <a:lnTo>
                  <a:pt x="436" y="589"/>
                </a:lnTo>
                <a:lnTo>
                  <a:pt x="431" y="611"/>
                </a:lnTo>
                <a:lnTo>
                  <a:pt x="430" y="622"/>
                </a:lnTo>
                <a:lnTo>
                  <a:pt x="430" y="622"/>
                </a:lnTo>
                <a:lnTo>
                  <a:pt x="403" y="573"/>
                </a:lnTo>
                <a:lnTo>
                  <a:pt x="403" y="573"/>
                </a:lnTo>
                <a:lnTo>
                  <a:pt x="391" y="553"/>
                </a:lnTo>
                <a:lnTo>
                  <a:pt x="386" y="544"/>
                </a:lnTo>
                <a:lnTo>
                  <a:pt x="386" y="544"/>
                </a:lnTo>
                <a:lnTo>
                  <a:pt x="410" y="526"/>
                </a:lnTo>
                <a:lnTo>
                  <a:pt x="426" y="515"/>
                </a:lnTo>
                <a:lnTo>
                  <a:pt x="433" y="512"/>
                </a:lnTo>
                <a:lnTo>
                  <a:pt x="434" y="512"/>
                </a:lnTo>
                <a:lnTo>
                  <a:pt x="435" y="514"/>
                </a:lnTo>
                <a:lnTo>
                  <a:pt x="435" y="5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59967E54-108E-46D7-B151-48E1042B6627}"/>
              </a:ext>
            </a:extLst>
          </p:cNvPr>
          <p:cNvSpPr>
            <a:spLocks/>
          </p:cNvSpPr>
          <p:nvPr/>
        </p:nvSpPr>
        <p:spPr bwMode="auto">
          <a:xfrm>
            <a:off x="379412" y="5298817"/>
            <a:ext cx="1719265" cy="1022008"/>
          </a:xfrm>
          <a:custGeom>
            <a:avLst/>
            <a:gdLst>
              <a:gd name="T0" fmla="*/ 343 w 1980"/>
              <a:gd name="T1" fmla="*/ 252 h 1177"/>
              <a:gd name="T2" fmla="*/ 311 w 1980"/>
              <a:gd name="T3" fmla="*/ 270 h 1177"/>
              <a:gd name="T4" fmla="*/ 267 w 1980"/>
              <a:gd name="T5" fmla="*/ 297 h 1177"/>
              <a:gd name="T6" fmla="*/ 107 w 1980"/>
              <a:gd name="T7" fmla="*/ 474 h 1177"/>
              <a:gd name="T8" fmla="*/ 36 w 1980"/>
              <a:gd name="T9" fmla="*/ 566 h 1177"/>
              <a:gd name="T10" fmla="*/ 1 w 1980"/>
              <a:gd name="T11" fmla="*/ 639 h 1177"/>
              <a:gd name="T12" fmla="*/ 9 w 1980"/>
              <a:gd name="T13" fmla="*/ 708 h 1177"/>
              <a:gd name="T14" fmla="*/ 28 w 1980"/>
              <a:gd name="T15" fmla="*/ 735 h 1177"/>
              <a:gd name="T16" fmla="*/ 38 w 1980"/>
              <a:gd name="T17" fmla="*/ 832 h 1177"/>
              <a:gd name="T18" fmla="*/ 90 w 1980"/>
              <a:gd name="T19" fmla="*/ 884 h 1177"/>
              <a:gd name="T20" fmla="*/ 207 w 1980"/>
              <a:gd name="T21" fmla="*/ 937 h 1177"/>
              <a:gd name="T22" fmla="*/ 170 w 1980"/>
              <a:gd name="T23" fmla="*/ 1055 h 1177"/>
              <a:gd name="T24" fmla="*/ 228 w 1980"/>
              <a:gd name="T25" fmla="*/ 1076 h 1177"/>
              <a:gd name="T26" fmla="*/ 247 w 1980"/>
              <a:gd name="T27" fmla="*/ 1100 h 1177"/>
              <a:gd name="T28" fmla="*/ 315 w 1980"/>
              <a:gd name="T29" fmla="*/ 1153 h 1177"/>
              <a:gd name="T30" fmla="*/ 416 w 1980"/>
              <a:gd name="T31" fmla="*/ 1177 h 1177"/>
              <a:gd name="T32" fmla="*/ 553 w 1980"/>
              <a:gd name="T33" fmla="*/ 1156 h 1177"/>
              <a:gd name="T34" fmla="*/ 575 w 1980"/>
              <a:gd name="T35" fmla="*/ 1126 h 1177"/>
              <a:gd name="T36" fmla="*/ 524 w 1980"/>
              <a:gd name="T37" fmla="*/ 1106 h 1177"/>
              <a:gd name="T38" fmla="*/ 469 w 1980"/>
              <a:gd name="T39" fmla="*/ 1094 h 1177"/>
              <a:gd name="T40" fmla="*/ 533 w 1980"/>
              <a:gd name="T41" fmla="*/ 1038 h 1177"/>
              <a:gd name="T42" fmla="*/ 744 w 1980"/>
              <a:gd name="T43" fmla="*/ 884 h 1177"/>
              <a:gd name="T44" fmla="*/ 816 w 1980"/>
              <a:gd name="T45" fmla="*/ 834 h 1177"/>
              <a:gd name="T46" fmla="*/ 816 w 1980"/>
              <a:gd name="T47" fmla="*/ 760 h 1177"/>
              <a:gd name="T48" fmla="*/ 833 w 1980"/>
              <a:gd name="T49" fmla="*/ 649 h 1177"/>
              <a:gd name="T50" fmla="*/ 842 w 1980"/>
              <a:gd name="T51" fmla="*/ 629 h 1177"/>
              <a:gd name="T52" fmla="*/ 789 w 1980"/>
              <a:gd name="T53" fmla="*/ 614 h 1177"/>
              <a:gd name="T54" fmla="*/ 752 w 1980"/>
              <a:gd name="T55" fmla="*/ 618 h 1177"/>
              <a:gd name="T56" fmla="*/ 707 w 1980"/>
              <a:gd name="T57" fmla="*/ 644 h 1177"/>
              <a:gd name="T58" fmla="*/ 812 w 1980"/>
              <a:gd name="T59" fmla="*/ 552 h 1177"/>
              <a:gd name="T60" fmla="*/ 826 w 1980"/>
              <a:gd name="T61" fmla="*/ 543 h 1177"/>
              <a:gd name="T62" fmla="*/ 828 w 1980"/>
              <a:gd name="T63" fmla="*/ 516 h 1177"/>
              <a:gd name="T64" fmla="*/ 949 w 1980"/>
              <a:gd name="T65" fmla="*/ 501 h 1177"/>
              <a:gd name="T66" fmla="*/ 995 w 1980"/>
              <a:gd name="T67" fmla="*/ 477 h 1177"/>
              <a:gd name="T68" fmla="*/ 1033 w 1980"/>
              <a:gd name="T69" fmla="*/ 484 h 1177"/>
              <a:gd name="T70" fmla="*/ 1911 w 1980"/>
              <a:gd name="T71" fmla="*/ 820 h 1177"/>
              <a:gd name="T72" fmla="*/ 1952 w 1980"/>
              <a:gd name="T73" fmla="*/ 903 h 1177"/>
              <a:gd name="T74" fmla="*/ 1975 w 1980"/>
              <a:gd name="T75" fmla="*/ 894 h 1177"/>
              <a:gd name="T76" fmla="*/ 1955 w 1980"/>
              <a:gd name="T77" fmla="*/ 789 h 1177"/>
              <a:gd name="T78" fmla="*/ 1911 w 1980"/>
              <a:gd name="T79" fmla="*/ 702 h 1177"/>
              <a:gd name="T80" fmla="*/ 1902 w 1980"/>
              <a:gd name="T81" fmla="*/ 724 h 1177"/>
              <a:gd name="T82" fmla="*/ 996 w 1980"/>
              <a:gd name="T83" fmla="*/ 398 h 1177"/>
              <a:gd name="T84" fmla="*/ 959 w 1980"/>
              <a:gd name="T85" fmla="*/ 392 h 1177"/>
              <a:gd name="T86" fmla="*/ 869 w 1980"/>
              <a:gd name="T87" fmla="*/ 430 h 1177"/>
              <a:gd name="T88" fmla="*/ 824 w 1980"/>
              <a:gd name="T89" fmla="*/ 458 h 1177"/>
              <a:gd name="T90" fmla="*/ 764 w 1980"/>
              <a:gd name="T91" fmla="*/ 477 h 1177"/>
              <a:gd name="T92" fmla="*/ 625 w 1980"/>
              <a:gd name="T93" fmla="*/ 532 h 1177"/>
              <a:gd name="T94" fmla="*/ 609 w 1980"/>
              <a:gd name="T95" fmla="*/ 504 h 1177"/>
              <a:gd name="T96" fmla="*/ 609 w 1980"/>
              <a:gd name="T97" fmla="*/ 357 h 1177"/>
              <a:gd name="T98" fmla="*/ 619 w 1980"/>
              <a:gd name="T99" fmla="*/ 341 h 1177"/>
              <a:gd name="T100" fmla="*/ 609 w 1980"/>
              <a:gd name="T101" fmla="*/ 304 h 1177"/>
              <a:gd name="T102" fmla="*/ 635 w 1980"/>
              <a:gd name="T103" fmla="*/ 287 h 1177"/>
              <a:gd name="T104" fmla="*/ 654 w 1980"/>
              <a:gd name="T105" fmla="*/ 234 h 1177"/>
              <a:gd name="T106" fmla="*/ 652 w 1980"/>
              <a:gd name="T107" fmla="*/ 183 h 1177"/>
              <a:gd name="T108" fmla="*/ 665 w 1980"/>
              <a:gd name="T109" fmla="*/ 126 h 1177"/>
              <a:gd name="T110" fmla="*/ 656 w 1980"/>
              <a:gd name="T111" fmla="*/ 48 h 1177"/>
              <a:gd name="T112" fmla="*/ 630 w 1980"/>
              <a:gd name="T113" fmla="*/ 46 h 1177"/>
              <a:gd name="T114" fmla="*/ 549 w 1980"/>
              <a:gd name="T115" fmla="*/ 14 h 1177"/>
              <a:gd name="T116" fmla="*/ 511 w 1980"/>
              <a:gd name="T117" fmla="*/ 4 h 1177"/>
              <a:gd name="T118" fmla="*/ 455 w 1980"/>
              <a:gd name="T119" fmla="*/ 4 h 1177"/>
              <a:gd name="T120" fmla="*/ 400 w 1980"/>
              <a:gd name="T121" fmla="*/ 57 h 1177"/>
              <a:gd name="T122" fmla="*/ 375 w 1980"/>
              <a:gd name="T123" fmla="*/ 96 h 1177"/>
              <a:gd name="T124" fmla="*/ 372 w 1980"/>
              <a:gd name="T125" fmla="*/ 148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80" h="1177">
                <a:moveTo>
                  <a:pt x="395" y="227"/>
                </a:moveTo>
                <a:lnTo>
                  <a:pt x="379" y="239"/>
                </a:lnTo>
                <a:lnTo>
                  <a:pt x="379" y="239"/>
                </a:lnTo>
                <a:lnTo>
                  <a:pt x="374" y="240"/>
                </a:lnTo>
                <a:lnTo>
                  <a:pt x="361" y="245"/>
                </a:lnTo>
                <a:lnTo>
                  <a:pt x="343" y="252"/>
                </a:lnTo>
                <a:lnTo>
                  <a:pt x="335" y="259"/>
                </a:lnTo>
                <a:lnTo>
                  <a:pt x="325" y="265"/>
                </a:lnTo>
                <a:lnTo>
                  <a:pt x="325" y="265"/>
                </a:lnTo>
                <a:lnTo>
                  <a:pt x="321" y="267"/>
                </a:lnTo>
                <a:lnTo>
                  <a:pt x="318" y="268"/>
                </a:lnTo>
                <a:lnTo>
                  <a:pt x="311" y="270"/>
                </a:lnTo>
                <a:lnTo>
                  <a:pt x="306" y="268"/>
                </a:lnTo>
                <a:lnTo>
                  <a:pt x="300" y="270"/>
                </a:lnTo>
                <a:lnTo>
                  <a:pt x="297" y="270"/>
                </a:lnTo>
                <a:lnTo>
                  <a:pt x="293" y="272"/>
                </a:lnTo>
                <a:lnTo>
                  <a:pt x="282" y="281"/>
                </a:lnTo>
                <a:lnTo>
                  <a:pt x="267" y="297"/>
                </a:lnTo>
                <a:lnTo>
                  <a:pt x="245" y="323"/>
                </a:lnTo>
                <a:lnTo>
                  <a:pt x="245" y="323"/>
                </a:lnTo>
                <a:lnTo>
                  <a:pt x="219" y="353"/>
                </a:lnTo>
                <a:lnTo>
                  <a:pt x="191" y="385"/>
                </a:lnTo>
                <a:lnTo>
                  <a:pt x="133" y="446"/>
                </a:lnTo>
                <a:lnTo>
                  <a:pt x="107" y="474"/>
                </a:lnTo>
                <a:lnTo>
                  <a:pt x="84" y="499"/>
                </a:lnTo>
                <a:lnTo>
                  <a:pt x="65" y="520"/>
                </a:lnTo>
                <a:lnTo>
                  <a:pt x="58" y="529"/>
                </a:lnTo>
                <a:lnTo>
                  <a:pt x="53" y="537"/>
                </a:lnTo>
                <a:lnTo>
                  <a:pt x="53" y="537"/>
                </a:lnTo>
                <a:lnTo>
                  <a:pt x="36" y="566"/>
                </a:lnTo>
                <a:lnTo>
                  <a:pt x="18" y="592"/>
                </a:lnTo>
                <a:lnTo>
                  <a:pt x="11" y="605"/>
                </a:lnTo>
                <a:lnTo>
                  <a:pt x="6" y="616"/>
                </a:lnTo>
                <a:lnTo>
                  <a:pt x="2" y="628"/>
                </a:lnTo>
                <a:lnTo>
                  <a:pt x="1" y="639"/>
                </a:lnTo>
                <a:lnTo>
                  <a:pt x="1" y="639"/>
                </a:lnTo>
                <a:lnTo>
                  <a:pt x="0" y="659"/>
                </a:lnTo>
                <a:lnTo>
                  <a:pt x="0" y="675"/>
                </a:lnTo>
                <a:lnTo>
                  <a:pt x="1" y="683"/>
                </a:lnTo>
                <a:lnTo>
                  <a:pt x="2" y="691"/>
                </a:lnTo>
                <a:lnTo>
                  <a:pt x="5" y="699"/>
                </a:lnTo>
                <a:lnTo>
                  <a:pt x="9" y="708"/>
                </a:lnTo>
                <a:lnTo>
                  <a:pt x="9" y="708"/>
                </a:lnTo>
                <a:lnTo>
                  <a:pt x="13" y="715"/>
                </a:lnTo>
                <a:lnTo>
                  <a:pt x="17" y="722"/>
                </a:lnTo>
                <a:lnTo>
                  <a:pt x="23" y="729"/>
                </a:lnTo>
                <a:lnTo>
                  <a:pt x="26" y="731"/>
                </a:lnTo>
                <a:lnTo>
                  <a:pt x="28" y="735"/>
                </a:lnTo>
                <a:lnTo>
                  <a:pt x="29" y="740"/>
                </a:lnTo>
                <a:lnTo>
                  <a:pt x="29" y="747"/>
                </a:lnTo>
                <a:lnTo>
                  <a:pt x="29" y="747"/>
                </a:lnTo>
                <a:lnTo>
                  <a:pt x="31" y="771"/>
                </a:lnTo>
                <a:lnTo>
                  <a:pt x="34" y="803"/>
                </a:lnTo>
                <a:lnTo>
                  <a:pt x="38" y="832"/>
                </a:lnTo>
                <a:lnTo>
                  <a:pt x="41" y="842"/>
                </a:lnTo>
                <a:lnTo>
                  <a:pt x="42" y="848"/>
                </a:lnTo>
                <a:lnTo>
                  <a:pt x="42" y="848"/>
                </a:lnTo>
                <a:lnTo>
                  <a:pt x="48" y="853"/>
                </a:lnTo>
                <a:lnTo>
                  <a:pt x="58" y="862"/>
                </a:lnTo>
                <a:lnTo>
                  <a:pt x="90" y="884"/>
                </a:lnTo>
                <a:lnTo>
                  <a:pt x="122" y="905"/>
                </a:lnTo>
                <a:lnTo>
                  <a:pt x="142" y="917"/>
                </a:lnTo>
                <a:lnTo>
                  <a:pt x="142" y="917"/>
                </a:lnTo>
                <a:lnTo>
                  <a:pt x="158" y="922"/>
                </a:lnTo>
                <a:lnTo>
                  <a:pt x="178" y="930"/>
                </a:lnTo>
                <a:lnTo>
                  <a:pt x="207" y="937"/>
                </a:lnTo>
                <a:lnTo>
                  <a:pt x="207" y="937"/>
                </a:lnTo>
                <a:lnTo>
                  <a:pt x="187" y="994"/>
                </a:lnTo>
                <a:lnTo>
                  <a:pt x="175" y="1033"/>
                </a:lnTo>
                <a:lnTo>
                  <a:pt x="171" y="1048"/>
                </a:lnTo>
                <a:lnTo>
                  <a:pt x="170" y="1055"/>
                </a:lnTo>
                <a:lnTo>
                  <a:pt x="170" y="1055"/>
                </a:lnTo>
                <a:lnTo>
                  <a:pt x="174" y="1059"/>
                </a:lnTo>
                <a:lnTo>
                  <a:pt x="180" y="1061"/>
                </a:lnTo>
                <a:lnTo>
                  <a:pt x="198" y="1068"/>
                </a:lnTo>
                <a:lnTo>
                  <a:pt x="217" y="1073"/>
                </a:lnTo>
                <a:lnTo>
                  <a:pt x="224" y="1074"/>
                </a:lnTo>
                <a:lnTo>
                  <a:pt x="228" y="1076"/>
                </a:lnTo>
                <a:lnTo>
                  <a:pt x="228" y="1076"/>
                </a:lnTo>
                <a:lnTo>
                  <a:pt x="240" y="1086"/>
                </a:lnTo>
                <a:lnTo>
                  <a:pt x="245" y="1091"/>
                </a:lnTo>
                <a:lnTo>
                  <a:pt x="246" y="1096"/>
                </a:lnTo>
                <a:lnTo>
                  <a:pt x="246" y="1096"/>
                </a:lnTo>
                <a:lnTo>
                  <a:pt x="247" y="1100"/>
                </a:lnTo>
                <a:lnTo>
                  <a:pt x="250" y="1102"/>
                </a:lnTo>
                <a:lnTo>
                  <a:pt x="273" y="1121"/>
                </a:lnTo>
                <a:lnTo>
                  <a:pt x="273" y="1121"/>
                </a:lnTo>
                <a:lnTo>
                  <a:pt x="293" y="1135"/>
                </a:lnTo>
                <a:lnTo>
                  <a:pt x="303" y="1144"/>
                </a:lnTo>
                <a:lnTo>
                  <a:pt x="315" y="1153"/>
                </a:lnTo>
                <a:lnTo>
                  <a:pt x="330" y="1160"/>
                </a:lnTo>
                <a:lnTo>
                  <a:pt x="346" y="1166"/>
                </a:lnTo>
                <a:lnTo>
                  <a:pt x="366" y="1171"/>
                </a:lnTo>
                <a:lnTo>
                  <a:pt x="390" y="1176"/>
                </a:lnTo>
                <a:lnTo>
                  <a:pt x="390" y="1176"/>
                </a:lnTo>
                <a:lnTo>
                  <a:pt x="416" y="1177"/>
                </a:lnTo>
                <a:lnTo>
                  <a:pt x="443" y="1177"/>
                </a:lnTo>
                <a:lnTo>
                  <a:pt x="470" y="1175"/>
                </a:lnTo>
                <a:lnTo>
                  <a:pt x="496" y="1171"/>
                </a:lnTo>
                <a:lnTo>
                  <a:pt x="519" y="1167"/>
                </a:lnTo>
                <a:lnTo>
                  <a:pt x="538" y="1162"/>
                </a:lnTo>
                <a:lnTo>
                  <a:pt x="553" y="1156"/>
                </a:lnTo>
                <a:lnTo>
                  <a:pt x="558" y="1153"/>
                </a:lnTo>
                <a:lnTo>
                  <a:pt x="561" y="1150"/>
                </a:lnTo>
                <a:lnTo>
                  <a:pt x="561" y="1150"/>
                </a:lnTo>
                <a:lnTo>
                  <a:pt x="570" y="1139"/>
                </a:lnTo>
                <a:lnTo>
                  <a:pt x="574" y="1129"/>
                </a:lnTo>
                <a:lnTo>
                  <a:pt x="575" y="1126"/>
                </a:lnTo>
                <a:lnTo>
                  <a:pt x="575" y="1122"/>
                </a:lnTo>
                <a:lnTo>
                  <a:pt x="574" y="1119"/>
                </a:lnTo>
                <a:lnTo>
                  <a:pt x="571" y="1118"/>
                </a:lnTo>
                <a:lnTo>
                  <a:pt x="571" y="1118"/>
                </a:lnTo>
                <a:lnTo>
                  <a:pt x="554" y="1113"/>
                </a:lnTo>
                <a:lnTo>
                  <a:pt x="524" y="1106"/>
                </a:lnTo>
                <a:lnTo>
                  <a:pt x="484" y="1097"/>
                </a:lnTo>
                <a:lnTo>
                  <a:pt x="484" y="1097"/>
                </a:lnTo>
                <a:lnTo>
                  <a:pt x="479" y="1097"/>
                </a:lnTo>
                <a:lnTo>
                  <a:pt x="475" y="1097"/>
                </a:lnTo>
                <a:lnTo>
                  <a:pt x="471" y="1096"/>
                </a:lnTo>
                <a:lnTo>
                  <a:pt x="469" y="1094"/>
                </a:lnTo>
                <a:lnTo>
                  <a:pt x="469" y="1091"/>
                </a:lnTo>
                <a:lnTo>
                  <a:pt x="469" y="1089"/>
                </a:lnTo>
                <a:lnTo>
                  <a:pt x="474" y="1084"/>
                </a:lnTo>
                <a:lnTo>
                  <a:pt x="484" y="1075"/>
                </a:lnTo>
                <a:lnTo>
                  <a:pt x="484" y="1075"/>
                </a:lnTo>
                <a:lnTo>
                  <a:pt x="533" y="1038"/>
                </a:lnTo>
                <a:lnTo>
                  <a:pt x="608" y="980"/>
                </a:lnTo>
                <a:lnTo>
                  <a:pt x="649" y="949"/>
                </a:lnTo>
                <a:lnTo>
                  <a:pt x="687" y="921"/>
                </a:lnTo>
                <a:lnTo>
                  <a:pt x="720" y="899"/>
                </a:lnTo>
                <a:lnTo>
                  <a:pt x="744" y="884"/>
                </a:lnTo>
                <a:lnTo>
                  <a:pt x="744" y="884"/>
                </a:lnTo>
                <a:lnTo>
                  <a:pt x="774" y="869"/>
                </a:lnTo>
                <a:lnTo>
                  <a:pt x="795" y="858"/>
                </a:lnTo>
                <a:lnTo>
                  <a:pt x="801" y="853"/>
                </a:lnTo>
                <a:lnTo>
                  <a:pt x="808" y="848"/>
                </a:lnTo>
                <a:lnTo>
                  <a:pt x="812" y="842"/>
                </a:lnTo>
                <a:lnTo>
                  <a:pt x="816" y="834"/>
                </a:lnTo>
                <a:lnTo>
                  <a:pt x="816" y="834"/>
                </a:lnTo>
                <a:lnTo>
                  <a:pt x="820" y="823"/>
                </a:lnTo>
                <a:lnTo>
                  <a:pt x="821" y="810"/>
                </a:lnTo>
                <a:lnTo>
                  <a:pt x="820" y="797"/>
                </a:lnTo>
                <a:lnTo>
                  <a:pt x="820" y="784"/>
                </a:lnTo>
                <a:lnTo>
                  <a:pt x="816" y="760"/>
                </a:lnTo>
                <a:lnTo>
                  <a:pt x="812" y="745"/>
                </a:lnTo>
                <a:lnTo>
                  <a:pt x="812" y="745"/>
                </a:lnTo>
                <a:lnTo>
                  <a:pt x="810" y="735"/>
                </a:lnTo>
                <a:lnTo>
                  <a:pt x="806" y="725"/>
                </a:lnTo>
                <a:lnTo>
                  <a:pt x="801" y="714"/>
                </a:lnTo>
                <a:lnTo>
                  <a:pt x="833" y="649"/>
                </a:lnTo>
                <a:lnTo>
                  <a:pt x="833" y="649"/>
                </a:lnTo>
                <a:lnTo>
                  <a:pt x="837" y="646"/>
                </a:lnTo>
                <a:lnTo>
                  <a:pt x="840" y="643"/>
                </a:lnTo>
                <a:lnTo>
                  <a:pt x="842" y="639"/>
                </a:lnTo>
                <a:lnTo>
                  <a:pt x="843" y="634"/>
                </a:lnTo>
                <a:lnTo>
                  <a:pt x="842" y="629"/>
                </a:lnTo>
                <a:lnTo>
                  <a:pt x="837" y="626"/>
                </a:lnTo>
                <a:lnTo>
                  <a:pt x="830" y="622"/>
                </a:lnTo>
                <a:lnTo>
                  <a:pt x="830" y="622"/>
                </a:lnTo>
                <a:lnTo>
                  <a:pt x="819" y="618"/>
                </a:lnTo>
                <a:lnTo>
                  <a:pt x="808" y="617"/>
                </a:lnTo>
                <a:lnTo>
                  <a:pt x="789" y="614"/>
                </a:lnTo>
                <a:lnTo>
                  <a:pt x="774" y="614"/>
                </a:lnTo>
                <a:lnTo>
                  <a:pt x="769" y="614"/>
                </a:lnTo>
                <a:lnTo>
                  <a:pt x="769" y="614"/>
                </a:lnTo>
                <a:lnTo>
                  <a:pt x="764" y="616"/>
                </a:lnTo>
                <a:lnTo>
                  <a:pt x="752" y="618"/>
                </a:lnTo>
                <a:lnTo>
                  <a:pt x="752" y="618"/>
                </a:lnTo>
                <a:lnTo>
                  <a:pt x="747" y="619"/>
                </a:lnTo>
                <a:lnTo>
                  <a:pt x="742" y="622"/>
                </a:lnTo>
                <a:lnTo>
                  <a:pt x="731" y="628"/>
                </a:lnTo>
                <a:lnTo>
                  <a:pt x="715" y="640"/>
                </a:lnTo>
                <a:lnTo>
                  <a:pt x="715" y="640"/>
                </a:lnTo>
                <a:lnTo>
                  <a:pt x="707" y="644"/>
                </a:lnTo>
                <a:lnTo>
                  <a:pt x="691" y="648"/>
                </a:lnTo>
                <a:lnTo>
                  <a:pt x="671" y="654"/>
                </a:lnTo>
                <a:lnTo>
                  <a:pt x="644" y="643"/>
                </a:lnTo>
                <a:lnTo>
                  <a:pt x="644" y="643"/>
                </a:lnTo>
                <a:lnTo>
                  <a:pt x="726" y="598"/>
                </a:lnTo>
                <a:lnTo>
                  <a:pt x="812" y="552"/>
                </a:lnTo>
                <a:lnTo>
                  <a:pt x="812" y="552"/>
                </a:lnTo>
                <a:lnTo>
                  <a:pt x="817" y="550"/>
                </a:lnTo>
                <a:lnTo>
                  <a:pt x="821" y="549"/>
                </a:lnTo>
                <a:lnTo>
                  <a:pt x="824" y="548"/>
                </a:lnTo>
                <a:lnTo>
                  <a:pt x="825" y="547"/>
                </a:lnTo>
                <a:lnTo>
                  <a:pt x="826" y="543"/>
                </a:lnTo>
                <a:lnTo>
                  <a:pt x="827" y="538"/>
                </a:lnTo>
                <a:lnTo>
                  <a:pt x="827" y="538"/>
                </a:lnTo>
                <a:lnTo>
                  <a:pt x="827" y="528"/>
                </a:lnTo>
                <a:lnTo>
                  <a:pt x="827" y="522"/>
                </a:lnTo>
                <a:lnTo>
                  <a:pt x="827" y="517"/>
                </a:lnTo>
                <a:lnTo>
                  <a:pt x="828" y="516"/>
                </a:lnTo>
                <a:lnTo>
                  <a:pt x="830" y="515"/>
                </a:lnTo>
                <a:lnTo>
                  <a:pt x="830" y="515"/>
                </a:lnTo>
                <a:lnTo>
                  <a:pt x="837" y="513"/>
                </a:lnTo>
                <a:lnTo>
                  <a:pt x="849" y="511"/>
                </a:lnTo>
                <a:lnTo>
                  <a:pt x="889" y="506"/>
                </a:lnTo>
                <a:lnTo>
                  <a:pt x="949" y="501"/>
                </a:lnTo>
                <a:lnTo>
                  <a:pt x="949" y="501"/>
                </a:lnTo>
                <a:lnTo>
                  <a:pt x="954" y="500"/>
                </a:lnTo>
                <a:lnTo>
                  <a:pt x="959" y="496"/>
                </a:lnTo>
                <a:lnTo>
                  <a:pt x="974" y="488"/>
                </a:lnTo>
                <a:lnTo>
                  <a:pt x="989" y="479"/>
                </a:lnTo>
                <a:lnTo>
                  <a:pt x="995" y="477"/>
                </a:lnTo>
                <a:lnTo>
                  <a:pt x="998" y="477"/>
                </a:lnTo>
                <a:lnTo>
                  <a:pt x="998" y="477"/>
                </a:lnTo>
                <a:lnTo>
                  <a:pt x="1016" y="481"/>
                </a:lnTo>
                <a:lnTo>
                  <a:pt x="1024" y="483"/>
                </a:lnTo>
                <a:lnTo>
                  <a:pt x="1033" y="484"/>
                </a:lnTo>
                <a:lnTo>
                  <a:pt x="1033" y="484"/>
                </a:lnTo>
                <a:lnTo>
                  <a:pt x="1041" y="484"/>
                </a:lnTo>
                <a:lnTo>
                  <a:pt x="1051" y="481"/>
                </a:lnTo>
                <a:lnTo>
                  <a:pt x="1061" y="478"/>
                </a:lnTo>
                <a:lnTo>
                  <a:pt x="1904" y="804"/>
                </a:lnTo>
                <a:lnTo>
                  <a:pt x="1904" y="804"/>
                </a:lnTo>
                <a:lnTo>
                  <a:pt x="1911" y="820"/>
                </a:lnTo>
                <a:lnTo>
                  <a:pt x="1924" y="853"/>
                </a:lnTo>
                <a:lnTo>
                  <a:pt x="1933" y="872"/>
                </a:lnTo>
                <a:lnTo>
                  <a:pt x="1940" y="888"/>
                </a:lnTo>
                <a:lnTo>
                  <a:pt x="1948" y="899"/>
                </a:lnTo>
                <a:lnTo>
                  <a:pt x="1950" y="901"/>
                </a:lnTo>
                <a:lnTo>
                  <a:pt x="1952" y="903"/>
                </a:lnTo>
                <a:lnTo>
                  <a:pt x="1952" y="903"/>
                </a:lnTo>
                <a:lnTo>
                  <a:pt x="1965" y="901"/>
                </a:lnTo>
                <a:lnTo>
                  <a:pt x="1970" y="900"/>
                </a:lnTo>
                <a:lnTo>
                  <a:pt x="1972" y="898"/>
                </a:lnTo>
                <a:lnTo>
                  <a:pt x="1972" y="898"/>
                </a:lnTo>
                <a:lnTo>
                  <a:pt x="1975" y="894"/>
                </a:lnTo>
                <a:lnTo>
                  <a:pt x="1977" y="888"/>
                </a:lnTo>
                <a:lnTo>
                  <a:pt x="1980" y="880"/>
                </a:lnTo>
                <a:lnTo>
                  <a:pt x="1980" y="873"/>
                </a:lnTo>
                <a:lnTo>
                  <a:pt x="1980" y="873"/>
                </a:lnTo>
                <a:lnTo>
                  <a:pt x="1971" y="844"/>
                </a:lnTo>
                <a:lnTo>
                  <a:pt x="1955" y="789"/>
                </a:lnTo>
                <a:lnTo>
                  <a:pt x="1932" y="711"/>
                </a:lnTo>
                <a:lnTo>
                  <a:pt x="1932" y="711"/>
                </a:lnTo>
                <a:lnTo>
                  <a:pt x="1928" y="707"/>
                </a:lnTo>
                <a:lnTo>
                  <a:pt x="1922" y="704"/>
                </a:lnTo>
                <a:lnTo>
                  <a:pt x="1914" y="702"/>
                </a:lnTo>
                <a:lnTo>
                  <a:pt x="1911" y="702"/>
                </a:lnTo>
                <a:lnTo>
                  <a:pt x="1909" y="703"/>
                </a:lnTo>
                <a:lnTo>
                  <a:pt x="1909" y="703"/>
                </a:lnTo>
                <a:lnTo>
                  <a:pt x="1906" y="707"/>
                </a:lnTo>
                <a:lnTo>
                  <a:pt x="1903" y="711"/>
                </a:lnTo>
                <a:lnTo>
                  <a:pt x="1902" y="717"/>
                </a:lnTo>
                <a:lnTo>
                  <a:pt x="1902" y="724"/>
                </a:lnTo>
                <a:lnTo>
                  <a:pt x="1902" y="724"/>
                </a:lnTo>
                <a:lnTo>
                  <a:pt x="1902" y="766"/>
                </a:lnTo>
                <a:lnTo>
                  <a:pt x="1000" y="415"/>
                </a:lnTo>
                <a:lnTo>
                  <a:pt x="1000" y="415"/>
                </a:lnTo>
                <a:lnTo>
                  <a:pt x="998" y="405"/>
                </a:lnTo>
                <a:lnTo>
                  <a:pt x="996" y="398"/>
                </a:lnTo>
                <a:lnTo>
                  <a:pt x="993" y="395"/>
                </a:lnTo>
                <a:lnTo>
                  <a:pt x="992" y="395"/>
                </a:lnTo>
                <a:lnTo>
                  <a:pt x="992" y="395"/>
                </a:lnTo>
                <a:lnTo>
                  <a:pt x="981" y="392"/>
                </a:lnTo>
                <a:lnTo>
                  <a:pt x="971" y="390"/>
                </a:lnTo>
                <a:lnTo>
                  <a:pt x="959" y="392"/>
                </a:lnTo>
                <a:lnTo>
                  <a:pt x="959" y="392"/>
                </a:lnTo>
                <a:lnTo>
                  <a:pt x="950" y="393"/>
                </a:lnTo>
                <a:lnTo>
                  <a:pt x="941" y="396"/>
                </a:lnTo>
                <a:lnTo>
                  <a:pt x="915" y="406"/>
                </a:lnTo>
                <a:lnTo>
                  <a:pt x="889" y="419"/>
                </a:lnTo>
                <a:lnTo>
                  <a:pt x="869" y="430"/>
                </a:lnTo>
                <a:lnTo>
                  <a:pt x="869" y="430"/>
                </a:lnTo>
                <a:lnTo>
                  <a:pt x="848" y="445"/>
                </a:lnTo>
                <a:lnTo>
                  <a:pt x="840" y="449"/>
                </a:lnTo>
                <a:lnTo>
                  <a:pt x="832" y="453"/>
                </a:lnTo>
                <a:lnTo>
                  <a:pt x="832" y="453"/>
                </a:lnTo>
                <a:lnTo>
                  <a:pt x="824" y="458"/>
                </a:lnTo>
                <a:lnTo>
                  <a:pt x="812" y="463"/>
                </a:lnTo>
                <a:lnTo>
                  <a:pt x="812" y="463"/>
                </a:lnTo>
                <a:lnTo>
                  <a:pt x="806" y="465"/>
                </a:lnTo>
                <a:lnTo>
                  <a:pt x="800" y="467"/>
                </a:lnTo>
                <a:lnTo>
                  <a:pt x="788" y="469"/>
                </a:lnTo>
                <a:lnTo>
                  <a:pt x="764" y="477"/>
                </a:lnTo>
                <a:lnTo>
                  <a:pt x="764" y="477"/>
                </a:lnTo>
                <a:lnTo>
                  <a:pt x="726" y="491"/>
                </a:lnTo>
                <a:lnTo>
                  <a:pt x="681" y="510"/>
                </a:lnTo>
                <a:lnTo>
                  <a:pt x="628" y="534"/>
                </a:lnTo>
                <a:lnTo>
                  <a:pt x="628" y="534"/>
                </a:lnTo>
                <a:lnTo>
                  <a:pt x="625" y="532"/>
                </a:lnTo>
                <a:lnTo>
                  <a:pt x="619" y="525"/>
                </a:lnTo>
                <a:lnTo>
                  <a:pt x="616" y="521"/>
                </a:lnTo>
                <a:lnTo>
                  <a:pt x="613" y="516"/>
                </a:lnTo>
                <a:lnTo>
                  <a:pt x="611" y="510"/>
                </a:lnTo>
                <a:lnTo>
                  <a:pt x="609" y="504"/>
                </a:lnTo>
                <a:lnTo>
                  <a:pt x="609" y="504"/>
                </a:lnTo>
                <a:lnTo>
                  <a:pt x="608" y="477"/>
                </a:lnTo>
                <a:lnTo>
                  <a:pt x="603" y="430"/>
                </a:lnTo>
                <a:lnTo>
                  <a:pt x="596" y="368"/>
                </a:lnTo>
                <a:lnTo>
                  <a:pt x="596" y="368"/>
                </a:lnTo>
                <a:lnTo>
                  <a:pt x="601" y="364"/>
                </a:lnTo>
                <a:lnTo>
                  <a:pt x="609" y="357"/>
                </a:lnTo>
                <a:lnTo>
                  <a:pt x="614" y="352"/>
                </a:lnTo>
                <a:lnTo>
                  <a:pt x="618" y="348"/>
                </a:lnTo>
                <a:lnTo>
                  <a:pt x="619" y="344"/>
                </a:lnTo>
                <a:lnTo>
                  <a:pt x="619" y="342"/>
                </a:lnTo>
                <a:lnTo>
                  <a:pt x="619" y="341"/>
                </a:lnTo>
                <a:lnTo>
                  <a:pt x="619" y="341"/>
                </a:lnTo>
                <a:lnTo>
                  <a:pt x="613" y="334"/>
                </a:lnTo>
                <a:lnTo>
                  <a:pt x="603" y="325"/>
                </a:lnTo>
                <a:lnTo>
                  <a:pt x="591" y="315"/>
                </a:lnTo>
                <a:lnTo>
                  <a:pt x="602" y="304"/>
                </a:lnTo>
                <a:lnTo>
                  <a:pt x="602" y="304"/>
                </a:lnTo>
                <a:lnTo>
                  <a:pt x="609" y="304"/>
                </a:lnTo>
                <a:lnTo>
                  <a:pt x="617" y="304"/>
                </a:lnTo>
                <a:lnTo>
                  <a:pt x="625" y="302"/>
                </a:lnTo>
                <a:lnTo>
                  <a:pt x="625" y="302"/>
                </a:lnTo>
                <a:lnTo>
                  <a:pt x="629" y="298"/>
                </a:lnTo>
                <a:lnTo>
                  <a:pt x="633" y="293"/>
                </a:lnTo>
                <a:lnTo>
                  <a:pt x="635" y="287"/>
                </a:lnTo>
                <a:lnTo>
                  <a:pt x="636" y="280"/>
                </a:lnTo>
                <a:lnTo>
                  <a:pt x="640" y="266"/>
                </a:lnTo>
                <a:lnTo>
                  <a:pt x="643" y="256"/>
                </a:lnTo>
                <a:lnTo>
                  <a:pt x="643" y="256"/>
                </a:lnTo>
                <a:lnTo>
                  <a:pt x="654" y="234"/>
                </a:lnTo>
                <a:lnTo>
                  <a:pt x="654" y="234"/>
                </a:lnTo>
                <a:lnTo>
                  <a:pt x="655" y="233"/>
                </a:lnTo>
                <a:lnTo>
                  <a:pt x="656" y="229"/>
                </a:lnTo>
                <a:lnTo>
                  <a:pt x="659" y="223"/>
                </a:lnTo>
                <a:lnTo>
                  <a:pt x="657" y="212"/>
                </a:lnTo>
                <a:lnTo>
                  <a:pt x="657" y="212"/>
                </a:lnTo>
                <a:lnTo>
                  <a:pt x="652" y="183"/>
                </a:lnTo>
                <a:lnTo>
                  <a:pt x="650" y="164"/>
                </a:lnTo>
                <a:lnTo>
                  <a:pt x="650" y="164"/>
                </a:lnTo>
                <a:lnTo>
                  <a:pt x="652" y="159"/>
                </a:lnTo>
                <a:lnTo>
                  <a:pt x="656" y="149"/>
                </a:lnTo>
                <a:lnTo>
                  <a:pt x="661" y="138"/>
                </a:lnTo>
                <a:lnTo>
                  <a:pt x="665" y="126"/>
                </a:lnTo>
                <a:lnTo>
                  <a:pt x="665" y="126"/>
                </a:lnTo>
                <a:lnTo>
                  <a:pt x="665" y="105"/>
                </a:lnTo>
                <a:lnTo>
                  <a:pt x="664" y="78"/>
                </a:lnTo>
                <a:lnTo>
                  <a:pt x="661" y="65"/>
                </a:lnTo>
                <a:lnTo>
                  <a:pt x="660" y="54"/>
                </a:lnTo>
                <a:lnTo>
                  <a:pt x="656" y="48"/>
                </a:lnTo>
                <a:lnTo>
                  <a:pt x="655" y="46"/>
                </a:lnTo>
                <a:lnTo>
                  <a:pt x="654" y="46"/>
                </a:lnTo>
                <a:lnTo>
                  <a:pt x="654" y="46"/>
                </a:lnTo>
                <a:lnTo>
                  <a:pt x="650" y="47"/>
                </a:lnTo>
                <a:lnTo>
                  <a:pt x="644" y="47"/>
                </a:lnTo>
                <a:lnTo>
                  <a:pt x="630" y="46"/>
                </a:lnTo>
                <a:lnTo>
                  <a:pt x="617" y="43"/>
                </a:lnTo>
                <a:lnTo>
                  <a:pt x="606" y="39"/>
                </a:lnTo>
                <a:lnTo>
                  <a:pt x="606" y="39"/>
                </a:lnTo>
                <a:lnTo>
                  <a:pt x="593" y="36"/>
                </a:lnTo>
                <a:lnTo>
                  <a:pt x="577" y="28"/>
                </a:lnTo>
                <a:lnTo>
                  <a:pt x="549" y="14"/>
                </a:lnTo>
                <a:lnTo>
                  <a:pt x="549" y="14"/>
                </a:lnTo>
                <a:lnTo>
                  <a:pt x="539" y="9"/>
                </a:lnTo>
                <a:lnTo>
                  <a:pt x="529" y="6"/>
                </a:lnTo>
                <a:lnTo>
                  <a:pt x="521" y="4"/>
                </a:lnTo>
                <a:lnTo>
                  <a:pt x="511" y="4"/>
                </a:lnTo>
                <a:lnTo>
                  <a:pt x="511" y="4"/>
                </a:lnTo>
                <a:lnTo>
                  <a:pt x="499" y="2"/>
                </a:lnTo>
                <a:lnTo>
                  <a:pt x="483" y="0"/>
                </a:lnTo>
                <a:lnTo>
                  <a:pt x="467" y="0"/>
                </a:lnTo>
                <a:lnTo>
                  <a:pt x="460" y="1"/>
                </a:lnTo>
                <a:lnTo>
                  <a:pt x="455" y="4"/>
                </a:lnTo>
                <a:lnTo>
                  <a:pt x="455" y="4"/>
                </a:lnTo>
                <a:lnTo>
                  <a:pt x="435" y="17"/>
                </a:lnTo>
                <a:lnTo>
                  <a:pt x="423" y="26"/>
                </a:lnTo>
                <a:lnTo>
                  <a:pt x="417" y="32"/>
                </a:lnTo>
                <a:lnTo>
                  <a:pt x="412" y="39"/>
                </a:lnTo>
                <a:lnTo>
                  <a:pt x="412" y="39"/>
                </a:lnTo>
                <a:lnTo>
                  <a:pt x="400" y="57"/>
                </a:lnTo>
                <a:lnTo>
                  <a:pt x="396" y="63"/>
                </a:lnTo>
                <a:lnTo>
                  <a:pt x="391" y="71"/>
                </a:lnTo>
                <a:lnTo>
                  <a:pt x="391" y="71"/>
                </a:lnTo>
                <a:lnTo>
                  <a:pt x="385" y="81"/>
                </a:lnTo>
                <a:lnTo>
                  <a:pt x="379" y="90"/>
                </a:lnTo>
                <a:lnTo>
                  <a:pt x="375" y="96"/>
                </a:lnTo>
                <a:lnTo>
                  <a:pt x="373" y="101"/>
                </a:lnTo>
                <a:lnTo>
                  <a:pt x="372" y="107"/>
                </a:lnTo>
                <a:lnTo>
                  <a:pt x="372" y="114"/>
                </a:lnTo>
                <a:lnTo>
                  <a:pt x="372" y="114"/>
                </a:lnTo>
                <a:lnTo>
                  <a:pt x="371" y="134"/>
                </a:lnTo>
                <a:lnTo>
                  <a:pt x="372" y="148"/>
                </a:lnTo>
                <a:lnTo>
                  <a:pt x="372" y="148"/>
                </a:lnTo>
                <a:lnTo>
                  <a:pt x="375" y="176"/>
                </a:lnTo>
                <a:lnTo>
                  <a:pt x="378" y="193"/>
                </a:lnTo>
                <a:lnTo>
                  <a:pt x="395" y="22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73B4498A-F27F-4173-B52B-23241C9C3718}"/>
              </a:ext>
            </a:extLst>
          </p:cNvPr>
          <p:cNvSpPr>
            <a:spLocks noEditPoints="1"/>
          </p:cNvSpPr>
          <p:nvPr/>
        </p:nvSpPr>
        <p:spPr bwMode="auto">
          <a:xfrm>
            <a:off x="4143182" y="4911846"/>
            <a:ext cx="1619635" cy="1247812"/>
          </a:xfrm>
          <a:custGeom>
            <a:avLst/>
            <a:gdLst>
              <a:gd name="T0" fmla="*/ 201 w 1285"/>
              <a:gd name="T1" fmla="*/ 22 h 990"/>
              <a:gd name="T2" fmla="*/ 173 w 1285"/>
              <a:gd name="T3" fmla="*/ 2 h 990"/>
              <a:gd name="T4" fmla="*/ 107 w 1285"/>
              <a:gd name="T5" fmla="*/ 32 h 990"/>
              <a:gd name="T6" fmla="*/ 75 w 1285"/>
              <a:gd name="T7" fmla="*/ 61 h 990"/>
              <a:gd name="T8" fmla="*/ 85 w 1285"/>
              <a:gd name="T9" fmla="*/ 116 h 990"/>
              <a:gd name="T10" fmla="*/ 99 w 1285"/>
              <a:gd name="T11" fmla="*/ 146 h 990"/>
              <a:gd name="T12" fmla="*/ 130 w 1285"/>
              <a:gd name="T13" fmla="*/ 174 h 990"/>
              <a:gd name="T14" fmla="*/ 147 w 1285"/>
              <a:gd name="T15" fmla="*/ 197 h 990"/>
              <a:gd name="T16" fmla="*/ 137 w 1285"/>
              <a:gd name="T17" fmla="*/ 266 h 990"/>
              <a:gd name="T18" fmla="*/ 109 w 1285"/>
              <a:gd name="T19" fmla="*/ 435 h 990"/>
              <a:gd name="T20" fmla="*/ 110 w 1285"/>
              <a:gd name="T21" fmla="*/ 533 h 990"/>
              <a:gd name="T22" fmla="*/ 130 w 1285"/>
              <a:gd name="T23" fmla="*/ 598 h 990"/>
              <a:gd name="T24" fmla="*/ 142 w 1285"/>
              <a:gd name="T25" fmla="*/ 655 h 990"/>
              <a:gd name="T26" fmla="*/ 139 w 1285"/>
              <a:gd name="T27" fmla="*/ 692 h 990"/>
              <a:gd name="T28" fmla="*/ 0 w 1285"/>
              <a:gd name="T29" fmla="*/ 834 h 990"/>
              <a:gd name="T30" fmla="*/ 53 w 1285"/>
              <a:gd name="T31" fmla="*/ 848 h 990"/>
              <a:gd name="T32" fmla="*/ 149 w 1285"/>
              <a:gd name="T33" fmla="*/ 712 h 990"/>
              <a:gd name="T34" fmla="*/ 181 w 1285"/>
              <a:gd name="T35" fmla="*/ 709 h 990"/>
              <a:gd name="T36" fmla="*/ 219 w 1285"/>
              <a:gd name="T37" fmla="*/ 651 h 990"/>
              <a:gd name="T38" fmla="*/ 450 w 1285"/>
              <a:gd name="T39" fmla="*/ 474 h 990"/>
              <a:gd name="T40" fmla="*/ 442 w 1285"/>
              <a:gd name="T41" fmla="*/ 725 h 990"/>
              <a:gd name="T42" fmla="*/ 583 w 1285"/>
              <a:gd name="T43" fmla="*/ 837 h 990"/>
              <a:gd name="T44" fmla="*/ 646 w 1285"/>
              <a:gd name="T45" fmla="*/ 926 h 990"/>
              <a:gd name="T46" fmla="*/ 609 w 1285"/>
              <a:gd name="T47" fmla="*/ 960 h 990"/>
              <a:gd name="T48" fmla="*/ 677 w 1285"/>
              <a:gd name="T49" fmla="*/ 988 h 990"/>
              <a:gd name="T50" fmla="*/ 826 w 1285"/>
              <a:gd name="T51" fmla="*/ 988 h 990"/>
              <a:gd name="T52" fmla="*/ 859 w 1285"/>
              <a:gd name="T53" fmla="*/ 947 h 990"/>
              <a:gd name="T54" fmla="*/ 843 w 1285"/>
              <a:gd name="T55" fmla="*/ 879 h 990"/>
              <a:gd name="T56" fmla="*/ 695 w 1285"/>
              <a:gd name="T57" fmla="*/ 781 h 990"/>
              <a:gd name="T58" fmla="*/ 730 w 1285"/>
              <a:gd name="T59" fmla="*/ 738 h 990"/>
              <a:gd name="T60" fmla="*/ 698 w 1285"/>
              <a:gd name="T61" fmla="*/ 676 h 990"/>
              <a:gd name="T62" fmla="*/ 632 w 1285"/>
              <a:gd name="T63" fmla="*/ 635 h 990"/>
              <a:gd name="T64" fmla="*/ 657 w 1285"/>
              <a:gd name="T65" fmla="*/ 507 h 990"/>
              <a:gd name="T66" fmla="*/ 709 w 1285"/>
              <a:gd name="T67" fmla="*/ 528 h 990"/>
              <a:gd name="T68" fmla="*/ 795 w 1285"/>
              <a:gd name="T69" fmla="*/ 638 h 990"/>
              <a:gd name="T70" fmla="*/ 959 w 1285"/>
              <a:gd name="T71" fmla="*/ 781 h 990"/>
              <a:gd name="T72" fmla="*/ 1078 w 1285"/>
              <a:gd name="T73" fmla="*/ 894 h 990"/>
              <a:gd name="T74" fmla="*/ 1163 w 1285"/>
              <a:gd name="T75" fmla="*/ 930 h 990"/>
              <a:gd name="T76" fmla="*/ 1209 w 1285"/>
              <a:gd name="T77" fmla="*/ 974 h 990"/>
              <a:gd name="T78" fmla="*/ 1284 w 1285"/>
              <a:gd name="T79" fmla="*/ 947 h 990"/>
              <a:gd name="T80" fmla="*/ 1261 w 1285"/>
              <a:gd name="T81" fmla="*/ 891 h 990"/>
              <a:gd name="T82" fmla="*/ 1232 w 1285"/>
              <a:gd name="T83" fmla="*/ 848 h 990"/>
              <a:gd name="T84" fmla="*/ 1081 w 1285"/>
              <a:gd name="T85" fmla="*/ 718 h 990"/>
              <a:gd name="T86" fmla="*/ 880 w 1285"/>
              <a:gd name="T87" fmla="*/ 485 h 990"/>
              <a:gd name="T88" fmla="*/ 794 w 1285"/>
              <a:gd name="T89" fmla="*/ 295 h 990"/>
              <a:gd name="T90" fmla="*/ 783 w 1285"/>
              <a:gd name="T91" fmla="*/ 265 h 990"/>
              <a:gd name="T92" fmla="*/ 640 w 1285"/>
              <a:gd name="T93" fmla="*/ 172 h 990"/>
              <a:gd name="T94" fmla="*/ 730 w 1285"/>
              <a:gd name="T95" fmla="*/ 37 h 990"/>
              <a:gd name="T96" fmla="*/ 648 w 1285"/>
              <a:gd name="T97" fmla="*/ 116 h 990"/>
              <a:gd name="T98" fmla="*/ 529 w 1285"/>
              <a:gd name="T99" fmla="*/ 70 h 990"/>
              <a:gd name="T100" fmla="*/ 480 w 1285"/>
              <a:gd name="T101" fmla="*/ 55 h 990"/>
              <a:gd name="T102" fmla="*/ 400 w 1285"/>
              <a:gd name="T103" fmla="*/ 82 h 990"/>
              <a:gd name="T104" fmla="*/ 282 w 1285"/>
              <a:gd name="T105" fmla="*/ 96 h 990"/>
              <a:gd name="T106" fmla="*/ 270 w 1285"/>
              <a:gd name="T107" fmla="*/ 368 h 990"/>
              <a:gd name="T108" fmla="*/ 326 w 1285"/>
              <a:gd name="T109" fmla="*/ 411 h 990"/>
              <a:gd name="T110" fmla="*/ 210 w 1285"/>
              <a:gd name="T111" fmla="*/ 585 h 990"/>
              <a:gd name="T112" fmla="*/ 211 w 1285"/>
              <a:gd name="T113" fmla="*/ 499 h 990"/>
              <a:gd name="T114" fmla="*/ 215 w 1285"/>
              <a:gd name="T115" fmla="*/ 425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5" h="990">
                <a:moveTo>
                  <a:pt x="246" y="49"/>
                </a:moveTo>
                <a:lnTo>
                  <a:pt x="246" y="49"/>
                </a:lnTo>
                <a:lnTo>
                  <a:pt x="233" y="42"/>
                </a:lnTo>
                <a:lnTo>
                  <a:pt x="222" y="36"/>
                </a:lnTo>
                <a:lnTo>
                  <a:pt x="211" y="32"/>
                </a:lnTo>
                <a:lnTo>
                  <a:pt x="211" y="32"/>
                </a:lnTo>
                <a:lnTo>
                  <a:pt x="208" y="29"/>
                </a:lnTo>
                <a:lnTo>
                  <a:pt x="204" y="27"/>
                </a:lnTo>
                <a:lnTo>
                  <a:pt x="201" y="22"/>
                </a:lnTo>
                <a:lnTo>
                  <a:pt x="199" y="17"/>
                </a:lnTo>
                <a:lnTo>
                  <a:pt x="198" y="16"/>
                </a:lnTo>
                <a:lnTo>
                  <a:pt x="195" y="15"/>
                </a:lnTo>
                <a:lnTo>
                  <a:pt x="195" y="15"/>
                </a:lnTo>
                <a:lnTo>
                  <a:pt x="192" y="15"/>
                </a:lnTo>
                <a:lnTo>
                  <a:pt x="189" y="12"/>
                </a:lnTo>
                <a:lnTo>
                  <a:pt x="182" y="7"/>
                </a:lnTo>
                <a:lnTo>
                  <a:pt x="178" y="4"/>
                </a:lnTo>
                <a:lnTo>
                  <a:pt x="173" y="2"/>
                </a:lnTo>
                <a:lnTo>
                  <a:pt x="168" y="0"/>
                </a:lnTo>
                <a:lnTo>
                  <a:pt x="162" y="0"/>
                </a:lnTo>
                <a:lnTo>
                  <a:pt x="162" y="0"/>
                </a:lnTo>
                <a:lnTo>
                  <a:pt x="156" y="1"/>
                </a:lnTo>
                <a:lnTo>
                  <a:pt x="150" y="4"/>
                </a:lnTo>
                <a:lnTo>
                  <a:pt x="139" y="10"/>
                </a:lnTo>
                <a:lnTo>
                  <a:pt x="115" y="26"/>
                </a:lnTo>
                <a:lnTo>
                  <a:pt x="115" y="26"/>
                </a:lnTo>
                <a:lnTo>
                  <a:pt x="107" y="32"/>
                </a:lnTo>
                <a:lnTo>
                  <a:pt x="103" y="36"/>
                </a:lnTo>
                <a:lnTo>
                  <a:pt x="98" y="42"/>
                </a:lnTo>
                <a:lnTo>
                  <a:pt x="98" y="42"/>
                </a:lnTo>
                <a:lnTo>
                  <a:pt x="94" y="45"/>
                </a:lnTo>
                <a:lnTo>
                  <a:pt x="89" y="49"/>
                </a:lnTo>
                <a:lnTo>
                  <a:pt x="83" y="53"/>
                </a:lnTo>
                <a:lnTo>
                  <a:pt x="78" y="58"/>
                </a:lnTo>
                <a:lnTo>
                  <a:pt x="78" y="58"/>
                </a:lnTo>
                <a:lnTo>
                  <a:pt x="75" y="61"/>
                </a:lnTo>
                <a:lnTo>
                  <a:pt x="71" y="65"/>
                </a:lnTo>
                <a:lnTo>
                  <a:pt x="70" y="68"/>
                </a:lnTo>
                <a:lnTo>
                  <a:pt x="69" y="70"/>
                </a:lnTo>
                <a:lnTo>
                  <a:pt x="69" y="74"/>
                </a:lnTo>
                <a:lnTo>
                  <a:pt x="70" y="77"/>
                </a:lnTo>
                <a:lnTo>
                  <a:pt x="70" y="77"/>
                </a:lnTo>
                <a:lnTo>
                  <a:pt x="78" y="102"/>
                </a:lnTo>
                <a:lnTo>
                  <a:pt x="85" y="116"/>
                </a:lnTo>
                <a:lnTo>
                  <a:pt x="85" y="116"/>
                </a:lnTo>
                <a:lnTo>
                  <a:pt x="82" y="117"/>
                </a:lnTo>
                <a:lnTo>
                  <a:pt x="80" y="118"/>
                </a:lnTo>
                <a:lnTo>
                  <a:pt x="78" y="121"/>
                </a:lnTo>
                <a:lnTo>
                  <a:pt x="78" y="123"/>
                </a:lnTo>
                <a:lnTo>
                  <a:pt x="80" y="125"/>
                </a:lnTo>
                <a:lnTo>
                  <a:pt x="82" y="130"/>
                </a:lnTo>
                <a:lnTo>
                  <a:pt x="82" y="130"/>
                </a:lnTo>
                <a:lnTo>
                  <a:pt x="89" y="139"/>
                </a:lnTo>
                <a:lnTo>
                  <a:pt x="99" y="146"/>
                </a:lnTo>
                <a:lnTo>
                  <a:pt x="99" y="146"/>
                </a:lnTo>
                <a:lnTo>
                  <a:pt x="109" y="153"/>
                </a:lnTo>
                <a:lnTo>
                  <a:pt x="115" y="158"/>
                </a:lnTo>
                <a:lnTo>
                  <a:pt x="121" y="161"/>
                </a:lnTo>
                <a:lnTo>
                  <a:pt x="124" y="164"/>
                </a:lnTo>
                <a:lnTo>
                  <a:pt x="124" y="164"/>
                </a:lnTo>
                <a:lnTo>
                  <a:pt x="125" y="166"/>
                </a:lnTo>
                <a:lnTo>
                  <a:pt x="125" y="166"/>
                </a:lnTo>
                <a:lnTo>
                  <a:pt x="130" y="174"/>
                </a:lnTo>
                <a:lnTo>
                  <a:pt x="130" y="174"/>
                </a:lnTo>
                <a:lnTo>
                  <a:pt x="134" y="178"/>
                </a:lnTo>
                <a:lnTo>
                  <a:pt x="137" y="181"/>
                </a:lnTo>
                <a:lnTo>
                  <a:pt x="141" y="183"/>
                </a:lnTo>
                <a:lnTo>
                  <a:pt x="142" y="185"/>
                </a:lnTo>
                <a:lnTo>
                  <a:pt x="144" y="187"/>
                </a:lnTo>
                <a:lnTo>
                  <a:pt x="144" y="187"/>
                </a:lnTo>
                <a:lnTo>
                  <a:pt x="145" y="192"/>
                </a:lnTo>
                <a:lnTo>
                  <a:pt x="147" y="197"/>
                </a:lnTo>
                <a:lnTo>
                  <a:pt x="150" y="201"/>
                </a:lnTo>
                <a:lnTo>
                  <a:pt x="150" y="207"/>
                </a:lnTo>
                <a:lnTo>
                  <a:pt x="150" y="207"/>
                </a:lnTo>
                <a:lnTo>
                  <a:pt x="149" y="212"/>
                </a:lnTo>
                <a:lnTo>
                  <a:pt x="146" y="217"/>
                </a:lnTo>
                <a:lnTo>
                  <a:pt x="142" y="226"/>
                </a:lnTo>
                <a:lnTo>
                  <a:pt x="139" y="244"/>
                </a:lnTo>
                <a:lnTo>
                  <a:pt x="139" y="244"/>
                </a:lnTo>
                <a:lnTo>
                  <a:pt x="137" y="266"/>
                </a:lnTo>
                <a:lnTo>
                  <a:pt x="136" y="289"/>
                </a:lnTo>
                <a:lnTo>
                  <a:pt x="136" y="309"/>
                </a:lnTo>
                <a:lnTo>
                  <a:pt x="135" y="325"/>
                </a:lnTo>
                <a:lnTo>
                  <a:pt x="135" y="325"/>
                </a:lnTo>
                <a:lnTo>
                  <a:pt x="129" y="361"/>
                </a:lnTo>
                <a:lnTo>
                  <a:pt x="125" y="380"/>
                </a:lnTo>
                <a:lnTo>
                  <a:pt x="120" y="398"/>
                </a:lnTo>
                <a:lnTo>
                  <a:pt x="120" y="398"/>
                </a:lnTo>
                <a:lnTo>
                  <a:pt x="109" y="435"/>
                </a:lnTo>
                <a:lnTo>
                  <a:pt x="105" y="452"/>
                </a:lnTo>
                <a:lnTo>
                  <a:pt x="103" y="464"/>
                </a:lnTo>
                <a:lnTo>
                  <a:pt x="103" y="464"/>
                </a:lnTo>
                <a:lnTo>
                  <a:pt x="104" y="472"/>
                </a:lnTo>
                <a:lnTo>
                  <a:pt x="105" y="485"/>
                </a:lnTo>
                <a:lnTo>
                  <a:pt x="105" y="485"/>
                </a:lnTo>
                <a:lnTo>
                  <a:pt x="108" y="512"/>
                </a:lnTo>
                <a:lnTo>
                  <a:pt x="109" y="524"/>
                </a:lnTo>
                <a:lnTo>
                  <a:pt x="110" y="533"/>
                </a:lnTo>
                <a:lnTo>
                  <a:pt x="110" y="533"/>
                </a:lnTo>
                <a:lnTo>
                  <a:pt x="110" y="544"/>
                </a:lnTo>
                <a:lnTo>
                  <a:pt x="110" y="559"/>
                </a:lnTo>
                <a:lnTo>
                  <a:pt x="113" y="573"/>
                </a:lnTo>
                <a:lnTo>
                  <a:pt x="114" y="579"/>
                </a:lnTo>
                <a:lnTo>
                  <a:pt x="118" y="582"/>
                </a:lnTo>
                <a:lnTo>
                  <a:pt x="118" y="582"/>
                </a:lnTo>
                <a:lnTo>
                  <a:pt x="128" y="595"/>
                </a:lnTo>
                <a:lnTo>
                  <a:pt x="130" y="598"/>
                </a:lnTo>
                <a:lnTo>
                  <a:pt x="131" y="602"/>
                </a:lnTo>
                <a:lnTo>
                  <a:pt x="131" y="602"/>
                </a:lnTo>
                <a:lnTo>
                  <a:pt x="131" y="612"/>
                </a:lnTo>
                <a:lnTo>
                  <a:pt x="135" y="633"/>
                </a:lnTo>
                <a:lnTo>
                  <a:pt x="135" y="633"/>
                </a:lnTo>
                <a:lnTo>
                  <a:pt x="137" y="644"/>
                </a:lnTo>
                <a:lnTo>
                  <a:pt x="139" y="650"/>
                </a:lnTo>
                <a:lnTo>
                  <a:pt x="142" y="655"/>
                </a:lnTo>
                <a:lnTo>
                  <a:pt x="142" y="655"/>
                </a:lnTo>
                <a:lnTo>
                  <a:pt x="142" y="660"/>
                </a:lnTo>
                <a:lnTo>
                  <a:pt x="141" y="667"/>
                </a:lnTo>
                <a:lnTo>
                  <a:pt x="139" y="682"/>
                </a:lnTo>
                <a:lnTo>
                  <a:pt x="139" y="682"/>
                </a:lnTo>
                <a:lnTo>
                  <a:pt x="140" y="686"/>
                </a:lnTo>
                <a:lnTo>
                  <a:pt x="140" y="687"/>
                </a:lnTo>
                <a:lnTo>
                  <a:pt x="140" y="690"/>
                </a:lnTo>
                <a:lnTo>
                  <a:pt x="139" y="692"/>
                </a:lnTo>
                <a:lnTo>
                  <a:pt x="139" y="692"/>
                </a:lnTo>
                <a:lnTo>
                  <a:pt x="105" y="740"/>
                </a:lnTo>
                <a:lnTo>
                  <a:pt x="73" y="786"/>
                </a:lnTo>
                <a:lnTo>
                  <a:pt x="73" y="786"/>
                </a:lnTo>
                <a:lnTo>
                  <a:pt x="35" y="808"/>
                </a:lnTo>
                <a:lnTo>
                  <a:pt x="9" y="825"/>
                </a:lnTo>
                <a:lnTo>
                  <a:pt x="2" y="831"/>
                </a:lnTo>
                <a:lnTo>
                  <a:pt x="0" y="832"/>
                </a:lnTo>
                <a:lnTo>
                  <a:pt x="0" y="834"/>
                </a:lnTo>
                <a:lnTo>
                  <a:pt x="0" y="834"/>
                </a:lnTo>
                <a:lnTo>
                  <a:pt x="2" y="837"/>
                </a:lnTo>
                <a:lnTo>
                  <a:pt x="6" y="839"/>
                </a:lnTo>
                <a:lnTo>
                  <a:pt x="13" y="842"/>
                </a:lnTo>
                <a:lnTo>
                  <a:pt x="13" y="842"/>
                </a:lnTo>
                <a:lnTo>
                  <a:pt x="19" y="845"/>
                </a:lnTo>
                <a:lnTo>
                  <a:pt x="30" y="847"/>
                </a:lnTo>
                <a:lnTo>
                  <a:pt x="43" y="850"/>
                </a:lnTo>
                <a:lnTo>
                  <a:pt x="48" y="848"/>
                </a:lnTo>
                <a:lnTo>
                  <a:pt x="53" y="848"/>
                </a:lnTo>
                <a:lnTo>
                  <a:pt x="53" y="848"/>
                </a:lnTo>
                <a:lnTo>
                  <a:pt x="59" y="845"/>
                </a:lnTo>
                <a:lnTo>
                  <a:pt x="66" y="840"/>
                </a:lnTo>
                <a:lnTo>
                  <a:pt x="82" y="826"/>
                </a:lnTo>
                <a:lnTo>
                  <a:pt x="96" y="813"/>
                </a:lnTo>
                <a:lnTo>
                  <a:pt x="99" y="806"/>
                </a:lnTo>
                <a:lnTo>
                  <a:pt x="101" y="804"/>
                </a:lnTo>
                <a:lnTo>
                  <a:pt x="101" y="778"/>
                </a:lnTo>
                <a:lnTo>
                  <a:pt x="149" y="712"/>
                </a:lnTo>
                <a:lnTo>
                  <a:pt x="149" y="712"/>
                </a:lnTo>
                <a:lnTo>
                  <a:pt x="149" y="712"/>
                </a:lnTo>
                <a:lnTo>
                  <a:pt x="151" y="714"/>
                </a:lnTo>
                <a:lnTo>
                  <a:pt x="153" y="715"/>
                </a:lnTo>
                <a:lnTo>
                  <a:pt x="157" y="715"/>
                </a:lnTo>
                <a:lnTo>
                  <a:pt x="161" y="715"/>
                </a:lnTo>
                <a:lnTo>
                  <a:pt x="167" y="714"/>
                </a:lnTo>
                <a:lnTo>
                  <a:pt x="167" y="714"/>
                </a:lnTo>
                <a:lnTo>
                  <a:pt x="181" y="709"/>
                </a:lnTo>
                <a:lnTo>
                  <a:pt x="195" y="702"/>
                </a:lnTo>
                <a:lnTo>
                  <a:pt x="209" y="694"/>
                </a:lnTo>
                <a:lnTo>
                  <a:pt x="213" y="691"/>
                </a:lnTo>
                <a:lnTo>
                  <a:pt x="215" y="687"/>
                </a:lnTo>
                <a:lnTo>
                  <a:pt x="215" y="687"/>
                </a:lnTo>
                <a:lnTo>
                  <a:pt x="217" y="677"/>
                </a:lnTo>
                <a:lnTo>
                  <a:pt x="219" y="665"/>
                </a:lnTo>
                <a:lnTo>
                  <a:pt x="219" y="651"/>
                </a:lnTo>
                <a:lnTo>
                  <a:pt x="219" y="651"/>
                </a:lnTo>
                <a:lnTo>
                  <a:pt x="309" y="543"/>
                </a:lnTo>
                <a:lnTo>
                  <a:pt x="370" y="470"/>
                </a:lnTo>
                <a:lnTo>
                  <a:pt x="391" y="446"/>
                </a:lnTo>
                <a:lnTo>
                  <a:pt x="398" y="437"/>
                </a:lnTo>
                <a:lnTo>
                  <a:pt x="398" y="437"/>
                </a:lnTo>
                <a:lnTo>
                  <a:pt x="407" y="444"/>
                </a:lnTo>
                <a:lnTo>
                  <a:pt x="426" y="457"/>
                </a:lnTo>
                <a:lnTo>
                  <a:pt x="450" y="474"/>
                </a:lnTo>
                <a:lnTo>
                  <a:pt x="450" y="474"/>
                </a:lnTo>
                <a:lnTo>
                  <a:pt x="445" y="518"/>
                </a:lnTo>
                <a:lnTo>
                  <a:pt x="445" y="518"/>
                </a:lnTo>
                <a:lnTo>
                  <a:pt x="434" y="611"/>
                </a:lnTo>
                <a:lnTo>
                  <a:pt x="428" y="670"/>
                </a:lnTo>
                <a:lnTo>
                  <a:pt x="424" y="703"/>
                </a:lnTo>
                <a:lnTo>
                  <a:pt x="424" y="703"/>
                </a:lnTo>
                <a:lnTo>
                  <a:pt x="426" y="707"/>
                </a:lnTo>
                <a:lnTo>
                  <a:pt x="429" y="712"/>
                </a:lnTo>
                <a:lnTo>
                  <a:pt x="442" y="725"/>
                </a:lnTo>
                <a:lnTo>
                  <a:pt x="460" y="741"/>
                </a:lnTo>
                <a:lnTo>
                  <a:pt x="481" y="758"/>
                </a:lnTo>
                <a:lnTo>
                  <a:pt x="520" y="789"/>
                </a:lnTo>
                <a:lnTo>
                  <a:pt x="534" y="800"/>
                </a:lnTo>
                <a:lnTo>
                  <a:pt x="540" y="806"/>
                </a:lnTo>
                <a:lnTo>
                  <a:pt x="540" y="806"/>
                </a:lnTo>
                <a:lnTo>
                  <a:pt x="544" y="811"/>
                </a:lnTo>
                <a:lnTo>
                  <a:pt x="554" y="819"/>
                </a:lnTo>
                <a:lnTo>
                  <a:pt x="583" y="837"/>
                </a:lnTo>
                <a:lnTo>
                  <a:pt x="632" y="866"/>
                </a:lnTo>
                <a:lnTo>
                  <a:pt x="632" y="866"/>
                </a:lnTo>
                <a:lnTo>
                  <a:pt x="678" y="894"/>
                </a:lnTo>
                <a:lnTo>
                  <a:pt x="714" y="915"/>
                </a:lnTo>
                <a:lnTo>
                  <a:pt x="680" y="926"/>
                </a:lnTo>
                <a:lnTo>
                  <a:pt x="680" y="926"/>
                </a:lnTo>
                <a:lnTo>
                  <a:pt x="669" y="925"/>
                </a:lnTo>
                <a:lnTo>
                  <a:pt x="658" y="925"/>
                </a:lnTo>
                <a:lnTo>
                  <a:pt x="646" y="926"/>
                </a:lnTo>
                <a:lnTo>
                  <a:pt x="634" y="927"/>
                </a:lnTo>
                <a:lnTo>
                  <a:pt x="623" y="931"/>
                </a:lnTo>
                <a:lnTo>
                  <a:pt x="619" y="933"/>
                </a:lnTo>
                <a:lnTo>
                  <a:pt x="615" y="937"/>
                </a:lnTo>
                <a:lnTo>
                  <a:pt x="613" y="941"/>
                </a:lnTo>
                <a:lnTo>
                  <a:pt x="611" y="944"/>
                </a:lnTo>
                <a:lnTo>
                  <a:pt x="611" y="944"/>
                </a:lnTo>
                <a:lnTo>
                  <a:pt x="611" y="953"/>
                </a:lnTo>
                <a:lnTo>
                  <a:pt x="609" y="960"/>
                </a:lnTo>
                <a:lnTo>
                  <a:pt x="603" y="968"/>
                </a:lnTo>
                <a:lnTo>
                  <a:pt x="603" y="972"/>
                </a:lnTo>
                <a:lnTo>
                  <a:pt x="604" y="974"/>
                </a:lnTo>
                <a:lnTo>
                  <a:pt x="610" y="976"/>
                </a:lnTo>
                <a:lnTo>
                  <a:pt x="620" y="979"/>
                </a:lnTo>
                <a:lnTo>
                  <a:pt x="620" y="979"/>
                </a:lnTo>
                <a:lnTo>
                  <a:pt x="635" y="983"/>
                </a:lnTo>
                <a:lnTo>
                  <a:pt x="655" y="985"/>
                </a:lnTo>
                <a:lnTo>
                  <a:pt x="677" y="988"/>
                </a:lnTo>
                <a:lnTo>
                  <a:pt x="699" y="989"/>
                </a:lnTo>
                <a:lnTo>
                  <a:pt x="722" y="990"/>
                </a:lnTo>
                <a:lnTo>
                  <a:pt x="744" y="990"/>
                </a:lnTo>
                <a:lnTo>
                  <a:pt x="764" y="989"/>
                </a:lnTo>
                <a:lnTo>
                  <a:pt x="780" y="986"/>
                </a:lnTo>
                <a:lnTo>
                  <a:pt x="780" y="986"/>
                </a:lnTo>
                <a:lnTo>
                  <a:pt x="794" y="984"/>
                </a:lnTo>
                <a:lnTo>
                  <a:pt x="806" y="985"/>
                </a:lnTo>
                <a:lnTo>
                  <a:pt x="826" y="988"/>
                </a:lnTo>
                <a:lnTo>
                  <a:pt x="834" y="988"/>
                </a:lnTo>
                <a:lnTo>
                  <a:pt x="838" y="986"/>
                </a:lnTo>
                <a:lnTo>
                  <a:pt x="842" y="985"/>
                </a:lnTo>
                <a:lnTo>
                  <a:pt x="845" y="983"/>
                </a:lnTo>
                <a:lnTo>
                  <a:pt x="848" y="979"/>
                </a:lnTo>
                <a:lnTo>
                  <a:pt x="850" y="974"/>
                </a:lnTo>
                <a:lnTo>
                  <a:pt x="853" y="968"/>
                </a:lnTo>
                <a:lnTo>
                  <a:pt x="853" y="968"/>
                </a:lnTo>
                <a:lnTo>
                  <a:pt x="859" y="947"/>
                </a:lnTo>
                <a:lnTo>
                  <a:pt x="861" y="933"/>
                </a:lnTo>
                <a:lnTo>
                  <a:pt x="863" y="928"/>
                </a:lnTo>
                <a:lnTo>
                  <a:pt x="861" y="925"/>
                </a:lnTo>
                <a:lnTo>
                  <a:pt x="858" y="916"/>
                </a:lnTo>
                <a:lnTo>
                  <a:pt x="858" y="916"/>
                </a:lnTo>
                <a:lnTo>
                  <a:pt x="854" y="905"/>
                </a:lnTo>
                <a:lnTo>
                  <a:pt x="849" y="891"/>
                </a:lnTo>
                <a:lnTo>
                  <a:pt x="847" y="885"/>
                </a:lnTo>
                <a:lnTo>
                  <a:pt x="843" y="879"/>
                </a:lnTo>
                <a:lnTo>
                  <a:pt x="838" y="874"/>
                </a:lnTo>
                <a:lnTo>
                  <a:pt x="832" y="871"/>
                </a:lnTo>
                <a:lnTo>
                  <a:pt x="832" y="871"/>
                </a:lnTo>
                <a:lnTo>
                  <a:pt x="822" y="866"/>
                </a:lnTo>
                <a:lnTo>
                  <a:pt x="807" y="857"/>
                </a:lnTo>
                <a:lnTo>
                  <a:pt x="768" y="834"/>
                </a:lnTo>
                <a:lnTo>
                  <a:pt x="717" y="802"/>
                </a:lnTo>
                <a:lnTo>
                  <a:pt x="695" y="781"/>
                </a:lnTo>
                <a:lnTo>
                  <a:pt x="695" y="781"/>
                </a:lnTo>
                <a:lnTo>
                  <a:pt x="699" y="779"/>
                </a:lnTo>
                <a:lnTo>
                  <a:pt x="706" y="776"/>
                </a:lnTo>
                <a:lnTo>
                  <a:pt x="716" y="770"/>
                </a:lnTo>
                <a:lnTo>
                  <a:pt x="721" y="766"/>
                </a:lnTo>
                <a:lnTo>
                  <a:pt x="723" y="762"/>
                </a:lnTo>
                <a:lnTo>
                  <a:pt x="723" y="762"/>
                </a:lnTo>
                <a:lnTo>
                  <a:pt x="727" y="756"/>
                </a:lnTo>
                <a:lnTo>
                  <a:pt x="728" y="747"/>
                </a:lnTo>
                <a:lnTo>
                  <a:pt x="730" y="738"/>
                </a:lnTo>
                <a:lnTo>
                  <a:pt x="730" y="728"/>
                </a:lnTo>
                <a:lnTo>
                  <a:pt x="728" y="709"/>
                </a:lnTo>
                <a:lnTo>
                  <a:pt x="727" y="701"/>
                </a:lnTo>
                <a:lnTo>
                  <a:pt x="726" y="696"/>
                </a:lnTo>
                <a:lnTo>
                  <a:pt x="726" y="696"/>
                </a:lnTo>
                <a:lnTo>
                  <a:pt x="722" y="690"/>
                </a:lnTo>
                <a:lnTo>
                  <a:pt x="717" y="685"/>
                </a:lnTo>
                <a:lnTo>
                  <a:pt x="710" y="681"/>
                </a:lnTo>
                <a:lnTo>
                  <a:pt x="698" y="676"/>
                </a:lnTo>
                <a:lnTo>
                  <a:pt x="698" y="676"/>
                </a:lnTo>
                <a:lnTo>
                  <a:pt x="663" y="665"/>
                </a:lnTo>
                <a:lnTo>
                  <a:pt x="643" y="659"/>
                </a:lnTo>
                <a:lnTo>
                  <a:pt x="643" y="659"/>
                </a:lnTo>
                <a:lnTo>
                  <a:pt x="641" y="653"/>
                </a:lnTo>
                <a:lnTo>
                  <a:pt x="639" y="645"/>
                </a:lnTo>
                <a:lnTo>
                  <a:pt x="635" y="639"/>
                </a:lnTo>
                <a:lnTo>
                  <a:pt x="635" y="639"/>
                </a:lnTo>
                <a:lnTo>
                  <a:pt x="632" y="635"/>
                </a:lnTo>
                <a:lnTo>
                  <a:pt x="630" y="634"/>
                </a:lnTo>
                <a:lnTo>
                  <a:pt x="624" y="630"/>
                </a:lnTo>
                <a:lnTo>
                  <a:pt x="618" y="629"/>
                </a:lnTo>
                <a:lnTo>
                  <a:pt x="618" y="629"/>
                </a:lnTo>
                <a:lnTo>
                  <a:pt x="636" y="570"/>
                </a:lnTo>
                <a:lnTo>
                  <a:pt x="650" y="528"/>
                </a:lnTo>
                <a:lnTo>
                  <a:pt x="655" y="513"/>
                </a:lnTo>
                <a:lnTo>
                  <a:pt x="657" y="507"/>
                </a:lnTo>
                <a:lnTo>
                  <a:pt x="657" y="507"/>
                </a:lnTo>
                <a:lnTo>
                  <a:pt x="661" y="502"/>
                </a:lnTo>
                <a:lnTo>
                  <a:pt x="664" y="500"/>
                </a:lnTo>
                <a:lnTo>
                  <a:pt x="668" y="497"/>
                </a:lnTo>
                <a:lnTo>
                  <a:pt x="673" y="497"/>
                </a:lnTo>
                <a:lnTo>
                  <a:pt x="679" y="500"/>
                </a:lnTo>
                <a:lnTo>
                  <a:pt x="687" y="506"/>
                </a:lnTo>
                <a:lnTo>
                  <a:pt x="696" y="516"/>
                </a:lnTo>
                <a:lnTo>
                  <a:pt x="696" y="516"/>
                </a:lnTo>
                <a:lnTo>
                  <a:pt x="709" y="528"/>
                </a:lnTo>
                <a:lnTo>
                  <a:pt x="722" y="542"/>
                </a:lnTo>
                <a:lnTo>
                  <a:pt x="751" y="569"/>
                </a:lnTo>
                <a:lnTo>
                  <a:pt x="764" y="582"/>
                </a:lnTo>
                <a:lnTo>
                  <a:pt x="775" y="595"/>
                </a:lnTo>
                <a:lnTo>
                  <a:pt x="784" y="607"/>
                </a:lnTo>
                <a:lnTo>
                  <a:pt x="790" y="618"/>
                </a:lnTo>
                <a:lnTo>
                  <a:pt x="790" y="618"/>
                </a:lnTo>
                <a:lnTo>
                  <a:pt x="792" y="628"/>
                </a:lnTo>
                <a:lnTo>
                  <a:pt x="795" y="638"/>
                </a:lnTo>
                <a:lnTo>
                  <a:pt x="796" y="648"/>
                </a:lnTo>
                <a:lnTo>
                  <a:pt x="799" y="657"/>
                </a:lnTo>
                <a:lnTo>
                  <a:pt x="802" y="667"/>
                </a:lnTo>
                <a:lnTo>
                  <a:pt x="808" y="677"/>
                </a:lnTo>
                <a:lnTo>
                  <a:pt x="818" y="686"/>
                </a:lnTo>
                <a:lnTo>
                  <a:pt x="831" y="696"/>
                </a:lnTo>
                <a:lnTo>
                  <a:pt x="831" y="696"/>
                </a:lnTo>
                <a:lnTo>
                  <a:pt x="882" y="730"/>
                </a:lnTo>
                <a:lnTo>
                  <a:pt x="959" y="781"/>
                </a:lnTo>
                <a:lnTo>
                  <a:pt x="996" y="806"/>
                </a:lnTo>
                <a:lnTo>
                  <a:pt x="1029" y="830"/>
                </a:lnTo>
                <a:lnTo>
                  <a:pt x="1051" y="848"/>
                </a:lnTo>
                <a:lnTo>
                  <a:pt x="1058" y="856"/>
                </a:lnTo>
                <a:lnTo>
                  <a:pt x="1062" y="861"/>
                </a:lnTo>
                <a:lnTo>
                  <a:pt x="1062" y="861"/>
                </a:lnTo>
                <a:lnTo>
                  <a:pt x="1068" y="877"/>
                </a:lnTo>
                <a:lnTo>
                  <a:pt x="1073" y="885"/>
                </a:lnTo>
                <a:lnTo>
                  <a:pt x="1078" y="894"/>
                </a:lnTo>
                <a:lnTo>
                  <a:pt x="1084" y="903"/>
                </a:lnTo>
                <a:lnTo>
                  <a:pt x="1090" y="909"/>
                </a:lnTo>
                <a:lnTo>
                  <a:pt x="1097" y="915"/>
                </a:lnTo>
                <a:lnTo>
                  <a:pt x="1104" y="917"/>
                </a:lnTo>
                <a:lnTo>
                  <a:pt x="1104" y="917"/>
                </a:lnTo>
                <a:lnTo>
                  <a:pt x="1121" y="921"/>
                </a:lnTo>
                <a:lnTo>
                  <a:pt x="1141" y="925"/>
                </a:lnTo>
                <a:lnTo>
                  <a:pt x="1158" y="928"/>
                </a:lnTo>
                <a:lnTo>
                  <a:pt x="1163" y="930"/>
                </a:lnTo>
                <a:lnTo>
                  <a:pt x="1164" y="931"/>
                </a:lnTo>
                <a:lnTo>
                  <a:pt x="1164" y="931"/>
                </a:lnTo>
                <a:lnTo>
                  <a:pt x="1167" y="938"/>
                </a:lnTo>
                <a:lnTo>
                  <a:pt x="1175" y="949"/>
                </a:lnTo>
                <a:lnTo>
                  <a:pt x="1186" y="962"/>
                </a:lnTo>
                <a:lnTo>
                  <a:pt x="1193" y="967"/>
                </a:lnTo>
                <a:lnTo>
                  <a:pt x="1200" y="972"/>
                </a:lnTo>
                <a:lnTo>
                  <a:pt x="1200" y="972"/>
                </a:lnTo>
                <a:lnTo>
                  <a:pt x="1209" y="974"/>
                </a:lnTo>
                <a:lnTo>
                  <a:pt x="1220" y="974"/>
                </a:lnTo>
                <a:lnTo>
                  <a:pt x="1232" y="974"/>
                </a:lnTo>
                <a:lnTo>
                  <a:pt x="1245" y="972"/>
                </a:lnTo>
                <a:lnTo>
                  <a:pt x="1258" y="967"/>
                </a:lnTo>
                <a:lnTo>
                  <a:pt x="1269" y="962"/>
                </a:lnTo>
                <a:lnTo>
                  <a:pt x="1274" y="958"/>
                </a:lnTo>
                <a:lnTo>
                  <a:pt x="1277" y="954"/>
                </a:lnTo>
                <a:lnTo>
                  <a:pt x="1281" y="951"/>
                </a:lnTo>
                <a:lnTo>
                  <a:pt x="1284" y="947"/>
                </a:lnTo>
                <a:lnTo>
                  <a:pt x="1284" y="947"/>
                </a:lnTo>
                <a:lnTo>
                  <a:pt x="1285" y="937"/>
                </a:lnTo>
                <a:lnTo>
                  <a:pt x="1284" y="928"/>
                </a:lnTo>
                <a:lnTo>
                  <a:pt x="1281" y="920"/>
                </a:lnTo>
                <a:lnTo>
                  <a:pt x="1277" y="912"/>
                </a:lnTo>
                <a:lnTo>
                  <a:pt x="1274" y="905"/>
                </a:lnTo>
                <a:lnTo>
                  <a:pt x="1269" y="899"/>
                </a:lnTo>
                <a:lnTo>
                  <a:pt x="1264" y="894"/>
                </a:lnTo>
                <a:lnTo>
                  <a:pt x="1261" y="891"/>
                </a:lnTo>
                <a:lnTo>
                  <a:pt x="1261" y="891"/>
                </a:lnTo>
                <a:lnTo>
                  <a:pt x="1259" y="889"/>
                </a:lnTo>
                <a:lnTo>
                  <a:pt x="1258" y="887"/>
                </a:lnTo>
                <a:lnTo>
                  <a:pt x="1254" y="878"/>
                </a:lnTo>
                <a:lnTo>
                  <a:pt x="1250" y="868"/>
                </a:lnTo>
                <a:lnTo>
                  <a:pt x="1247" y="863"/>
                </a:lnTo>
                <a:lnTo>
                  <a:pt x="1242" y="858"/>
                </a:lnTo>
                <a:lnTo>
                  <a:pt x="1242" y="858"/>
                </a:lnTo>
                <a:lnTo>
                  <a:pt x="1232" y="848"/>
                </a:lnTo>
                <a:lnTo>
                  <a:pt x="1223" y="841"/>
                </a:lnTo>
                <a:lnTo>
                  <a:pt x="1201" y="826"/>
                </a:lnTo>
                <a:lnTo>
                  <a:pt x="1201" y="826"/>
                </a:lnTo>
                <a:lnTo>
                  <a:pt x="1185" y="814"/>
                </a:lnTo>
                <a:lnTo>
                  <a:pt x="1168" y="799"/>
                </a:lnTo>
                <a:lnTo>
                  <a:pt x="1132" y="766"/>
                </a:lnTo>
                <a:lnTo>
                  <a:pt x="1100" y="736"/>
                </a:lnTo>
                <a:lnTo>
                  <a:pt x="1081" y="718"/>
                </a:lnTo>
                <a:lnTo>
                  <a:pt x="1081" y="718"/>
                </a:lnTo>
                <a:lnTo>
                  <a:pt x="1020" y="669"/>
                </a:lnTo>
                <a:lnTo>
                  <a:pt x="967" y="625"/>
                </a:lnTo>
                <a:lnTo>
                  <a:pt x="967" y="625"/>
                </a:lnTo>
                <a:lnTo>
                  <a:pt x="957" y="613"/>
                </a:lnTo>
                <a:lnTo>
                  <a:pt x="943" y="593"/>
                </a:lnTo>
                <a:lnTo>
                  <a:pt x="928" y="574"/>
                </a:lnTo>
                <a:lnTo>
                  <a:pt x="919" y="560"/>
                </a:lnTo>
                <a:lnTo>
                  <a:pt x="919" y="560"/>
                </a:lnTo>
                <a:lnTo>
                  <a:pt x="880" y="485"/>
                </a:lnTo>
                <a:lnTo>
                  <a:pt x="853" y="428"/>
                </a:lnTo>
                <a:lnTo>
                  <a:pt x="842" y="405"/>
                </a:lnTo>
                <a:lnTo>
                  <a:pt x="834" y="387"/>
                </a:lnTo>
                <a:lnTo>
                  <a:pt x="834" y="387"/>
                </a:lnTo>
                <a:lnTo>
                  <a:pt x="824" y="358"/>
                </a:lnTo>
                <a:lnTo>
                  <a:pt x="813" y="330"/>
                </a:lnTo>
                <a:lnTo>
                  <a:pt x="804" y="308"/>
                </a:lnTo>
                <a:lnTo>
                  <a:pt x="799" y="299"/>
                </a:lnTo>
                <a:lnTo>
                  <a:pt x="794" y="295"/>
                </a:lnTo>
                <a:lnTo>
                  <a:pt x="794" y="295"/>
                </a:lnTo>
                <a:lnTo>
                  <a:pt x="776" y="283"/>
                </a:lnTo>
                <a:lnTo>
                  <a:pt x="768" y="276"/>
                </a:lnTo>
                <a:lnTo>
                  <a:pt x="768" y="276"/>
                </a:lnTo>
                <a:lnTo>
                  <a:pt x="773" y="275"/>
                </a:lnTo>
                <a:lnTo>
                  <a:pt x="776" y="273"/>
                </a:lnTo>
                <a:lnTo>
                  <a:pt x="780" y="271"/>
                </a:lnTo>
                <a:lnTo>
                  <a:pt x="783" y="267"/>
                </a:lnTo>
                <a:lnTo>
                  <a:pt x="783" y="265"/>
                </a:lnTo>
                <a:lnTo>
                  <a:pt x="781" y="263"/>
                </a:lnTo>
                <a:lnTo>
                  <a:pt x="778" y="257"/>
                </a:lnTo>
                <a:lnTo>
                  <a:pt x="769" y="251"/>
                </a:lnTo>
                <a:lnTo>
                  <a:pt x="769" y="251"/>
                </a:lnTo>
                <a:lnTo>
                  <a:pt x="739" y="235"/>
                </a:lnTo>
                <a:lnTo>
                  <a:pt x="705" y="217"/>
                </a:lnTo>
                <a:lnTo>
                  <a:pt x="663" y="196"/>
                </a:lnTo>
                <a:lnTo>
                  <a:pt x="640" y="172"/>
                </a:lnTo>
                <a:lnTo>
                  <a:pt x="640" y="172"/>
                </a:lnTo>
                <a:lnTo>
                  <a:pt x="684" y="118"/>
                </a:lnTo>
                <a:lnTo>
                  <a:pt x="715" y="79"/>
                </a:lnTo>
                <a:lnTo>
                  <a:pt x="725" y="65"/>
                </a:lnTo>
                <a:lnTo>
                  <a:pt x="730" y="58"/>
                </a:lnTo>
                <a:lnTo>
                  <a:pt x="730" y="58"/>
                </a:lnTo>
                <a:lnTo>
                  <a:pt x="732" y="45"/>
                </a:lnTo>
                <a:lnTo>
                  <a:pt x="732" y="41"/>
                </a:lnTo>
                <a:lnTo>
                  <a:pt x="732" y="38"/>
                </a:lnTo>
                <a:lnTo>
                  <a:pt x="730" y="37"/>
                </a:lnTo>
                <a:lnTo>
                  <a:pt x="730" y="37"/>
                </a:lnTo>
                <a:lnTo>
                  <a:pt x="725" y="36"/>
                </a:lnTo>
                <a:lnTo>
                  <a:pt x="720" y="37"/>
                </a:lnTo>
                <a:lnTo>
                  <a:pt x="715" y="39"/>
                </a:lnTo>
                <a:lnTo>
                  <a:pt x="715" y="39"/>
                </a:lnTo>
                <a:lnTo>
                  <a:pt x="703" y="54"/>
                </a:lnTo>
                <a:lnTo>
                  <a:pt x="677" y="85"/>
                </a:lnTo>
                <a:lnTo>
                  <a:pt x="662" y="101"/>
                </a:lnTo>
                <a:lnTo>
                  <a:pt x="648" y="116"/>
                </a:lnTo>
                <a:lnTo>
                  <a:pt x="639" y="124"/>
                </a:lnTo>
                <a:lnTo>
                  <a:pt x="635" y="127"/>
                </a:lnTo>
                <a:lnTo>
                  <a:pt x="632" y="127"/>
                </a:lnTo>
                <a:lnTo>
                  <a:pt x="632" y="127"/>
                </a:lnTo>
                <a:lnTo>
                  <a:pt x="587" y="103"/>
                </a:lnTo>
                <a:lnTo>
                  <a:pt x="557" y="87"/>
                </a:lnTo>
                <a:lnTo>
                  <a:pt x="539" y="76"/>
                </a:lnTo>
                <a:lnTo>
                  <a:pt x="539" y="76"/>
                </a:lnTo>
                <a:lnTo>
                  <a:pt x="529" y="70"/>
                </a:lnTo>
                <a:lnTo>
                  <a:pt x="519" y="64"/>
                </a:lnTo>
                <a:lnTo>
                  <a:pt x="509" y="60"/>
                </a:lnTo>
                <a:lnTo>
                  <a:pt x="504" y="59"/>
                </a:lnTo>
                <a:lnTo>
                  <a:pt x="499" y="59"/>
                </a:lnTo>
                <a:lnTo>
                  <a:pt x="499" y="59"/>
                </a:lnTo>
                <a:lnTo>
                  <a:pt x="496" y="59"/>
                </a:lnTo>
                <a:lnTo>
                  <a:pt x="491" y="58"/>
                </a:lnTo>
                <a:lnTo>
                  <a:pt x="483" y="55"/>
                </a:lnTo>
                <a:lnTo>
                  <a:pt x="480" y="55"/>
                </a:lnTo>
                <a:lnTo>
                  <a:pt x="475" y="55"/>
                </a:lnTo>
                <a:lnTo>
                  <a:pt x="470" y="57"/>
                </a:lnTo>
                <a:lnTo>
                  <a:pt x="462" y="60"/>
                </a:lnTo>
                <a:lnTo>
                  <a:pt x="462" y="60"/>
                </a:lnTo>
                <a:lnTo>
                  <a:pt x="438" y="75"/>
                </a:lnTo>
                <a:lnTo>
                  <a:pt x="427" y="80"/>
                </a:lnTo>
                <a:lnTo>
                  <a:pt x="416" y="82"/>
                </a:lnTo>
                <a:lnTo>
                  <a:pt x="416" y="82"/>
                </a:lnTo>
                <a:lnTo>
                  <a:pt x="400" y="82"/>
                </a:lnTo>
                <a:lnTo>
                  <a:pt x="379" y="82"/>
                </a:lnTo>
                <a:lnTo>
                  <a:pt x="357" y="84"/>
                </a:lnTo>
                <a:lnTo>
                  <a:pt x="346" y="85"/>
                </a:lnTo>
                <a:lnTo>
                  <a:pt x="336" y="87"/>
                </a:lnTo>
                <a:lnTo>
                  <a:pt x="336" y="87"/>
                </a:lnTo>
                <a:lnTo>
                  <a:pt x="317" y="92"/>
                </a:lnTo>
                <a:lnTo>
                  <a:pt x="299" y="95"/>
                </a:lnTo>
                <a:lnTo>
                  <a:pt x="282" y="96"/>
                </a:lnTo>
                <a:lnTo>
                  <a:pt x="282" y="96"/>
                </a:lnTo>
                <a:lnTo>
                  <a:pt x="268" y="81"/>
                </a:lnTo>
                <a:lnTo>
                  <a:pt x="259" y="70"/>
                </a:lnTo>
                <a:lnTo>
                  <a:pt x="256" y="64"/>
                </a:lnTo>
                <a:lnTo>
                  <a:pt x="256" y="64"/>
                </a:lnTo>
                <a:lnTo>
                  <a:pt x="253" y="60"/>
                </a:lnTo>
                <a:lnTo>
                  <a:pt x="251" y="55"/>
                </a:lnTo>
                <a:lnTo>
                  <a:pt x="246" y="49"/>
                </a:lnTo>
                <a:lnTo>
                  <a:pt x="246" y="49"/>
                </a:lnTo>
                <a:close/>
                <a:moveTo>
                  <a:pt x="270" y="368"/>
                </a:moveTo>
                <a:lnTo>
                  <a:pt x="270" y="368"/>
                </a:lnTo>
                <a:lnTo>
                  <a:pt x="270" y="367"/>
                </a:lnTo>
                <a:lnTo>
                  <a:pt x="272" y="368"/>
                </a:lnTo>
                <a:lnTo>
                  <a:pt x="274" y="371"/>
                </a:lnTo>
                <a:lnTo>
                  <a:pt x="279" y="380"/>
                </a:lnTo>
                <a:lnTo>
                  <a:pt x="286" y="396"/>
                </a:lnTo>
                <a:lnTo>
                  <a:pt x="286" y="396"/>
                </a:lnTo>
                <a:lnTo>
                  <a:pt x="302" y="403"/>
                </a:lnTo>
                <a:lnTo>
                  <a:pt x="326" y="411"/>
                </a:lnTo>
                <a:lnTo>
                  <a:pt x="326" y="411"/>
                </a:lnTo>
                <a:lnTo>
                  <a:pt x="331" y="414"/>
                </a:lnTo>
                <a:lnTo>
                  <a:pt x="337" y="417"/>
                </a:lnTo>
                <a:lnTo>
                  <a:pt x="348" y="427"/>
                </a:lnTo>
                <a:lnTo>
                  <a:pt x="360" y="441"/>
                </a:lnTo>
                <a:lnTo>
                  <a:pt x="209" y="616"/>
                </a:lnTo>
                <a:lnTo>
                  <a:pt x="209" y="616"/>
                </a:lnTo>
                <a:lnTo>
                  <a:pt x="209" y="600"/>
                </a:lnTo>
                <a:lnTo>
                  <a:pt x="210" y="585"/>
                </a:lnTo>
                <a:lnTo>
                  <a:pt x="211" y="569"/>
                </a:lnTo>
                <a:lnTo>
                  <a:pt x="211" y="569"/>
                </a:lnTo>
                <a:lnTo>
                  <a:pt x="213" y="558"/>
                </a:lnTo>
                <a:lnTo>
                  <a:pt x="211" y="552"/>
                </a:lnTo>
                <a:lnTo>
                  <a:pt x="211" y="545"/>
                </a:lnTo>
                <a:lnTo>
                  <a:pt x="210" y="536"/>
                </a:lnTo>
                <a:lnTo>
                  <a:pt x="210" y="536"/>
                </a:lnTo>
                <a:lnTo>
                  <a:pt x="211" y="520"/>
                </a:lnTo>
                <a:lnTo>
                  <a:pt x="211" y="499"/>
                </a:lnTo>
                <a:lnTo>
                  <a:pt x="211" y="499"/>
                </a:lnTo>
                <a:lnTo>
                  <a:pt x="213" y="486"/>
                </a:lnTo>
                <a:lnTo>
                  <a:pt x="214" y="479"/>
                </a:lnTo>
                <a:lnTo>
                  <a:pt x="216" y="470"/>
                </a:lnTo>
                <a:lnTo>
                  <a:pt x="219" y="456"/>
                </a:lnTo>
                <a:lnTo>
                  <a:pt x="219" y="456"/>
                </a:lnTo>
                <a:lnTo>
                  <a:pt x="219" y="440"/>
                </a:lnTo>
                <a:lnTo>
                  <a:pt x="217" y="432"/>
                </a:lnTo>
                <a:lnTo>
                  <a:pt x="215" y="425"/>
                </a:lnTo>
                <a:lnTo>
                  <a:pt x="215" y="425"/>
                </a:lnTo>
                <a:lnTo>
                  <a:pt x="224" y="416"/>
                </a:lnTo>
                <a:lnTo>
                  <a:pt x="242" y="398"/>
                </a:lnTo>
                <a:lnTo>
                  <a:pt x="261" y="379"/>
                </a:lnTo>
                <a:lnTo>
                  <a:pt x="270" y="368"/>
                </a:lnTo>
                <a:lnTo>
                  <a:pt x="270" y="3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3C6E80A9-CC07-4664-B5AA-07DE9BC3AC56}"/>
              </a:ext>
            </a:extLst>
          </p:cNvPr>
          <p:cNvSpPr>
            <a:spLocks noEditPoints="1"/>
          </p:cNvSpPr>
          <p:nvPr/>
        </p:nvSpPr>
        <p:spPr bwMode="auto">
          <a:xfrm>
            <a:off x="8067137" y="2798719"/>
            <a:ext cx="1282912" cy="1514519"/>
          </a:xfrm>
          <a:custGeom>
            <a:avLst/>
            <a:gdLst>
              <a:gd name="T0" fmla="*/ 543 w 1202"/>
              <a:gd name="T1" fmla="*/ 358 h 1419"/>
              <a:gd name="T2" fmla="*/ 538 w 1202"/>
              <a:gd name="T3" fmla="*/ 472 h 1419"/>
              <a:gd name="T4" fmla="*/ 495 w 1202"/>
              <a:gd name="T5" fmla="*/ 578 h 1419"/>
              <a:gd name="T6" fmla="*/ 479 w 1202"/>
              <a:gd name="T7" fmla="*/ 654 h 1419"/>
              <a:gd name="T8" fmla="*/ 370 w 1202"/>
              <a:gd name="T9" fmla="*/ 804 h 1419"/>
              <a:gd name="T10" fmla="*/ 20 w 1202"/>
              <a:gd name="T11" fmla="*/ 972 h 1419"/>
              <a:gd name="T12" fmla="*/ 159 w 1202"/>
              <a:gd name="T13" fmla="*/ 1085 h 1419"/>
              <a:gd name="T14" fmla="*/ 120 w 1202"/>
              <a:gd name="T15" fmla="*/ 1022 h 1419"/>
              <a:gd name="T16" fmla="*/ 392 w 1202"/>
              <a:gd name="T17" fmla="*/ 871 h 1419"/>
              <a:gd name="T18" fmla="*/ 461 w 1202"/>
              <a:gd name="T19" fmla="*/ 848 h 1419"/>
              <a:gd name="T20" fmla="*/ 519 w 1202"/>
              <a:gd name="T21" fmla="*/ 779 h 1419"/>
              <a:gd name="T22" fmla="*/ 764 w 1202"/>
              <a:gd name="T23" fmla="*/ 632 h 1419"/>
              <a:gd name="T24" fmla="*/ 765 w 1202"/>
              <a:gd name="T25" fmla="*/ 707 h 1419"/>
              <a:gd name="T26" fmla="*/ 653 w 1202"/>
              <a:gd name="T27" fmla="*/ 959 h 1419"/>
              <a:gd name="T28" fmla="*/ 660 w 1202"/>
              <a:gd name="T29" fmla="*/ 1129 h 1419"/>
              <a:gd name="T30" fmla="*/ 735 w 1202"/>
              <a:gd name="T31" fmla="*/ 1326 h 1419"/>
              <a:gd name="T32" fmla="*/ 654 w 1202"/>
              <a:gd name="T33" fmla="*/ 1392 h 1419"/>
              <a:gd name="T34" fmla="*/ 650 w 1202"/>
              <a:gd name="T35" fmla="*/ 1417 h 1419"/>
              <a:gd name="T36" fmla="*/ 839 w 1202"/>
              <a:gd name="T37" fmla="*/ 1382 h 1419"/>
              <a:gd name="T38" fmla="*/ 878 w 1202"/>
              <a:gd name="T39" fmla="*/ 1298 h 1419"/>
              <a:gd name="T40" fmla="*/ 862 w 1202"/>
              <a:gd name="T41" fmla="*/ 1249 h 1419"/>
              <a:gd name="T42" fmla="*/ 782 w 1202"/>
              <a:gd name="T43" fmla="*/ 1036 h 1419"/>
              <a:gd name="T44" fmla="*/ 946 w 1202"/>
              <a:gd name="T45" fmla="*/ 1087 h 1419"/>
              <a:gd name="T46" fmla="*/ 991 w 1202"/>
              <a:gd name="T47" fmla="*/ 1191 h 1419"/>
              <a:gd name="T48" fmla="*/ 1058 w 1202"/>
              <a:gd name="T49" fmla="*/ 1297 h 1419"/>
              <a:gd name="T50" fmla="*/ 1073 w 1202"/>
              <a:gd name="T51" fmla="*/ 1339 h 1419"/>
              <a:gd name="T52" fmla="*/ 1047 w 1202"/>
              <a:gd name="T53" fmla="*/ 1403 h 1419"/>
              <a:gd name="T54" fmla="*/ 1126 w 1202"/>
              <a:gd name="T55" fmla="*/ 1396 h 1419"/>
              <a:gd name="T56" fmla="*/ 1202 w 1202"/>
              <a:gd name="T57" fmla="*/ 1304 h 1419"/>
              <a:gd name="T58" fmla="*/ 1178 w 1202"/>
              <a:gd name="T59" fmla="*/ 1263 h 1419"/>
              <a:gd name="T60" fmla="*/ 1133 w 1202"/>
              <a:gd name="T61" fmla="*/ 1201 h 1419"/>
              <a:gd name="T62" fmla="*/ 1071 w 1202"/>
              <a:gd name="T63" fmla="*/ 695 h 1419"/>
              <a:gd name="T64" fmla="*/ 1070 w 1202"/>
              <a:gd name="T65" fmla="*/ 571 h 1419"/>
              <a:gd name="T66" fmla="*/ 1060 w 1202"/>
              <a:gd name="T67" fmla="*/ 501 h 1419"/>
              <a:gd name="T68" fmla="*/ 969 w 1202"/>
              <a:gd name="T69" fmla="*/ 351 h 1419"/>
              <a:gd name="T70" fmla="*/ 861 w 1202"/>
              <a:gd name="T71" fmla="*/ 197 h 1419"/>
              <a:gd name="T72" fmla="*/ 750 w 1202"/>
              <a:gd name="T73" fmla="*/ 160 h 1419"/>
              <a:gd name="T74" fmla="*/ 775 w 1202"/>
              <a:gd name="T75" fmla="*/ 138 h 1419"/>
              <a:gd name="T76" fmla="*/ 714 w 1202"/>
              <a:gd name="T77" fmla="*/ 62 h 1419"/>
              <a:gd name="T78" fmla="*/ 622 w 1202"/>
              <a:gd name="T79" fmla="*/ 0 h 1419"/>
              <a:gd name="T80" fmla="*/ 556 w 1202"/>
              <a:gd name="T81" fmla="*/ 21 h 1419"/>
              <a:gd name="T82" fmla="*/ 519 w 1202"/>
              <a:gd name="T83" fmla="*/ 52 h 1419"/>
              <a:gd name="T84" fmla="*/ 508 w 1202"/>
              <a:gd name="T85" fmla="*/ 122 h 1419"/>
              <a:gd name="T86" fmla="*/ 532 w 1202"/>
              <a:gd name="T87" fmla="*/ 160 h 1419"/>
              <a:gd name="T88" fmla="*/ 543 w 1202"/>
              <a:gd name="T89" fmla="*/ 198 h 1419"/>
              <a:gd name="T90" fmla="*/ 569 w 1202"/>
              <a:gd name="T91" fmla="*/ 238 h 1419"/>
              <a:gd name="T92" fmla="*/ 627 w 1202"/>
              <a:gd name="T93" fmla="*/ 228 h 1419"/>
              <a:gd name="T94" fmla="*/ 695 w 1202"/>
              <a:gd name="T95" fmla="*/ 513 h 1419"/>
              <a:gd name="T96" fmla="*/ 564 w 1202"/>
              <a:gd name="T97" fmla="*/ 701 h 1419"/>
              <a:gd name="T98" fmla="*/ 552 w 1202"/>
              <a:gd name="T99" fmla="*/ 695 h 1419"/>
              <a:gd name="T100" fmla="*/ 568 w 1202"/>
              <a:gd name="T101" fmla="*/ 605 h 1419"/>
              <a:gd name="T102" fmla="*/ 633 w 1202"/>
              <a:gd name="T103" fmla="*/ 546 h 1419"/>
              <a:gd name="T104" fmla="*/ 372 w 1202"/>
              <a:gd name="T105" fmla="*/ 1278 h 1419"/>
              <a:gd name="T106" fmla="*/ 336 w 1202"/>
              <a:gd name="T107" fmla="*/ 1300 h 1419"/>
              <a:gd name="T108" fmla="*/ 360 w 1202"/>
              <a:gd name="T109" fmla="*/ 1377 h 1419"/>
              <a:gd name="T110" fmla="*/ 483 w 1202"/>
              <a:gd name="T111" fmla="*/ 1390 h 1419"/>
              <a:gd name="T112" fmla="*/ 581 w 1202"/>
              <a:gd name="T113" fmla="*/ 1360 h 1419"/>
              <a:gd name="T114" fmla="*/ 586 w 1202"/>
              <a:gd name="T115" fmla="*/ 1314 h 1419"/>
              <a:gd name="T116" fmla="*/ 541 w 1202"/>
              <a:gd name="T117" fmla="*/ 1266 h 1419"/>
              <a:gd name="T118" fmla="*/ 476 w 1202"/>
              <a:gd name="T119" fmla="*/ 1245 h 1419"/>
              <a:gd name="T120" fmla="*/ 528 w 1202"/>
              <a:gd name="T121" fmla="*/ 1229 h 1419"/>
              <a:gd name="T122" fmla="*/ 458 w 1202"/>
              <a:gd name="T123" fmla="*/ 1217 h 1419"/>
              <a:gd name="T124" fmla="*/ 405 w 1202"/>
              <a:gd name="T125" fmla="*/ 1238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2" h="1419">
                <a:moveTo>
                  <a:pt x="629" y="246"/>
                </a:moveTo>
                <a:lnTo>
                  <a:pt x="629" y="246"/>
                </a:lnTo>
                <a:lnTo>
                  <a:pt x="601" y="272"/>
                </a:lnTo>
                <a:lnTo>
                  <a:pt x="580" y="294"/>
                </a:lnTo>
                <a:lnTo>
                  <a:pt x="572" y="304"/>
                </a:lnTo>
                <a:lnTo>
                  <a:pt x="567" y="312"/>
                </a:lnTo>
                <a:lnTo>
                  <a:pt x="567" y="312"/>
                </a:lnTo>
                <a:lnTo>
                  <a:pt x="551" y="344"/>
                </a:lnTo>
                <a:lnTo>
                  <a:pt x="543" y="358"/>
                </a:lnTo>
                <a:lnTo>
                  <a:pt x="540" y="368"/>
                </a:lnTo>
                <a:lnTo>
                  <a:pt x="540" y="368"/>
                </a:lnTo>
                <a:lnTo>
                  <a:pt x="538" y="383"/>
                </a:lnTo>
                <a:lnTo>
                  <a:pt x="538" y="409"/>
                </a:lnTo>
                <a:lnTo>
                  <a:pt x="537" y="448"/>
                </a:lnTo>
                <a:lnTo>
                  <a:pt x="537" y="448"/>
                </a:lnTo>
                <a:lnTo>
                  <a:pt x="540" y="459"/>
                </a:lnTo>
                <a:lnTo>
                  <a:pt x="540" y="467"/>
                </a:lnTo>
                <a:lnTo>
                  <a:pt x="538" y="472"/>
                </a:lnTo>
                <a:lnTo>
                  <a:pt x="537" y="475"/>
                </a:lnTo>
                <a:lnTo>
                  <a:pt x="537" y="475"/>
                </a:lnTo>
                <a:lnTo>
                  <a:pt x="530" y="494"/>
                </a:lnTo>
                <a:lnTo>
                  <a:pt x="520" y="522"/>
                </a:lnTo>
                <a:lnTo>
                  <a:pt x="510" y="552"/>
                </a:lnTo>
                <a:lnTo>
                  <a:pt x="506" y="562"/>
                </a:lnTo>
                <a:lnTo>
                  <a:pt x="504" y="566"/>
                </a:lnTo>
                <a:lnTo>
                  <a:pt x="504" y="566"/>
                </a:lnTo>
                <a:lnTo>
                  <a:pt x="495" y="578"/>
                </a:lnTo>
                <a:lnTo>
                  <a:pt x="492" y="585"/>
                </a:lnTo>
                <a:lnTo>
                  <a:pt x="488" y="596"/>
                </a:lnTo>
                <a:lnTo>
                  <a:pt x="488" y="596"/>
                </a:lnTo>
                <a:lnTo>
                  <a:pt x="485" y="612"/>
                </a:lnTo>
                <a:lnTo>
                  <a:pt x="484" y="629"/>
                </a:lnTo>
                <a:lnTo>
                  <a:pt x="482" y="645"/>
                </a:lnTo>
                <a:lnTo>
                  <a:pt x="480" y="650"/>
                </a:lnTo>
                <a:lnTo>
                  <a:pt x="479" y="654"/>
                </a:lnTo>
                <a:lnTo>
                  <a:pt x="479" y="654"/>
                </a:lnTo>
                <a:lnTo>
                  <a:pt x="461" y="682"/>
                </a:lnTo>
                <a:lnTo>
                  <a:pt x="446" y="706"/>
                </a:lnTo>
                <a:lnTo>
                  <a:pt x="400" y="781"/>
                </a:lnTo>
                <a:lnTo>
                  <a:pt x="400" y="781"/>
                </a:lnTo>
                <a:lnTo>
                  <a:pt x="395" y="783"/>
                </a:lnTo>
                <a:lnTo>
                  <a:pt x="386" y="788"/>
                </a:lnTo>
                <a:lnTo>
                  <a:pt x="375" y="796"/>
                </a:lnTo>
                <a:lnTo>
                  <a:pt x="371" y="800"/>
                </a:lnTo>
                <a:lnTo>
                  <a:pt x="370" y="804"/>
                </a:lnTo>
                <a:lnTo>
                  <a:pt x="370" y="804"/>
                </a:lnTo>
                <a:lnTo>
                  <a:pt x="366" y="829"/>
                </a:lnTo>
                <a:lnTo>
                  <a:pt x="89" y="1001"/>
                </a:lnTo>
                <a:lnTo>
                  <a:pt x="89" y="1001"/>
                </a:lnTo>
                <a:lnTo>
                  <a:pt x="56" y="986"/>
                </a:lnTo>
                <a:lnTo>
                  <a:pt x="32" y="975"/>
                </a:lnTo>
                <a:lnTo>
                  <a:pt x="24" y="973"/>
                </a:lnTo>
                <a:lnTo>
                  <a:pt x="20" y="972"/>
                </a:lnTo>
                <a:lnTo>
                  <a:pt x="20" y="972"/>
                </a:lnTo>
                <a:lnTo>
                  <a:pt x="0" y="981"/>
                </a:lnTo>
                <a:lnTo>
                  <a:pt x="0" y="981"/>
                </a:lnTo>
                <a:lnTo>
                  <a:pt x="27" y="1007"/>
                </a:lnTo>
                <a:lnTo>
                  <a:pt x="46" y="1027"/>
                </a:lnTo>
                <a:lnTo>
                  <a:pt x="57" y="1036"/>
                </a:lnTo>
                <a:lnTo>
                  <a:pt x="57" y="1036"/>
                </a:lnTo>
                <a:lnTo>
                  <a:pt x="110" y="1063"/>
                </a:lnTo>
                <a:lnTo>
                  <a:pt x="146" y="1080"/>
                </a:lnTo>
                <a:lnTo>
                  <a:pt x="159" y="1085"/>
                </a:lnTo>
                <a:lnTo>
                  <a:pt x="165" y="1086"/>
                </a:lnTo>
                <a:lnTo>
                  <a:pt x="165" y="1086"/>
                </a:lnTo>
                <a:lnTo>
                  <a:pt x="173" y="1084"/>
                </a:lnTo>
                <a:lnTo>
                  <a:pt x="183" y="1078"/>
                </a:lnTo>
                <a:lnTo>
                  <a:pt x="196" y="1070"/>
                </a:lnTo>
                <a:lnTo>
                  <a:pt x="196" y="1070"/>
                </a:lnTo>
                <a:lnTo>
                  <a:pt x="155" y="1045"/>
                </a:lnTo>
                <a:lnTo>
                  <a:pt x="128" y="1028"/>
                </a:lnTo>
                <a:lnTo>
                  <a:pt x="120" y="1022"/>
                </a:lnTo>
                <a:lnTo>
                  <a:pt x="118" y="1021"/>
                </a:lnTo>
                <a:lnTo>
                  <a:pt x="117" y="1020"/>
                </a:lnTo>
                <a:lnTo>
                  <a:pt x="117" y="1020"/>
                </a:lnTo>
                <a:lnTo>
                  <a:pt x="366" y="871"/>
                </a:lnTo>
                <a:lnTo>
                  <a:pt x="366" y="871"/>
                </a:lnTo>
                <a:lnTo>
                  <a:pt x="373" y="872"/>
                </a:lnTo>
                <a:lnTo>
                  <a:pt x="381" y="872"/>
                </a:lnTo>
                <a:lnTo>
                  <a:pt x="392" y="871"/>
                </a:lnTo>
                <a:lnTo>
                  <a:pt x="392" y="871"/>
                </a:lnTo>
                <a:lnTo>
                  <a:pt x="403" y="869"/>
                </a:lnTo>
                <a:lnTo>
                  <a:pt x="409" y="867"/>
                </a:lnTo>
                <a:lnTo>
                  <a:pt x="415" y="864"/>
                </a:lnTo>
                <a:lnTo>
                  <a:pt x="424" y="862"/>
                </a:lnTo>
                <a:lnTo>
                  <a:pt x="424" y="862"/>
                </a:lnTo>
                <a:lnTo>
                  <a:pt x="439" y="858"/>
                </a:lnTo>
                <a:lnTo>
                  <a:pt x="446" y="856"/>
                </a:lnTo>
                <a:lnTo>
                  <a:pt x="453" y="852"/>
                </a:lnTo>
                <a:lnTo>
                  <a:pt x="461" y="848"/>
                </a:lnTo>
                <a:lnTo>
                  <a:pt x="467" y="844"/>
                </a:lnTo>
                <a:lnTo>
                  <a:pt x="471" y="837"/>
                </a:lnTo>
                <a:lnTo>
                  <a:pt x="473" y="831"/>
                </a:lnTo>
                <a:lnTo>
                  <a:pt x="473" y="831"/>
                </a:lnTo>
                <a:lnTo>
                  <a:pt x="476" y="812"/>
                </a:lnTo>
                <a:lnTo>
                  <a:pt x="478" y="807"/>
                </a:lnTo>
                <a:lnTo>
                  <a:pt x="479" y="805"/>
                </a:lnTo>
                <a:lnTo>
                  <a:pt x="479" y="805"/>
                </a:lnTo>
                <a:lnTo>
                  <a:pt x="519" y="779"/>
                </a:lnTo>
                <a:lnTo>
                  <a:pt x="602" y="722"/>
                </a:lnTo>
                <a:lnTo>
                  <a:pt x="723" y="639"/>
                </a:lnTo>
                <a:lnTo>
                  <a:pt x="723" y="639"/>
                </a:lnTo>
                <a:lnTo>
                  <a:pt x="729" y="639"/>
                </a:lnTo>
                <a:lnTo>
                  <a:pt x="735" y="639"/>
                </a:lnTo>
                <a:lnTo>
                  <a:pt x="741" y="639"/>
                </a:lnTo>
                <a:lnTo>
                  <a:pt x="741" y="639"/>
                </a:lnTo>
                <a:lnTo>
                  <a:pt x="757" y="634"/>
                </a:lnTo>
                <a:lnTo>
                  <a:pt x="764" y="632"/>
                </a:lnTo>
                <a:lnTo>
                  <a:pt x="766" y="633"/>
                </a:lnTo>
                <a:lnTo>
                  <a:pt x="766" y="634"/>
                </a:lnTo>
                <a:lnTo>
                  <a:pt x="766" y="634"/>
                </a:lnTo>
                <a:lnTo>
                  <a:pt x="765" y="643"/>
                </a:lnTo>
                <a:lnTo>
                  <a:pt x="765" y="658"/>
                </a:lnTo>
                <a:lnTo>
                  <a:pt x="765" y="686"/>
                </a:lnTo>
                <a:lnTo>
                  <a:pt x="765" y="686"/>
                </a:lnTo>
                <a:lnTo>
                  <a:pt x="764" y="697"/>
                </a:lnTo>
                <a:lnTo>
                  <a:pt x="765" y="707"/>
                </a:lnTo>
                <a:lnTo>
                  <a:pt x="765" y="718"/>
                </a:lnTo>
                <a:lnTo>
                  <a:pt x="765" y="728"/>
                </a:lnTo>
                <a:lnTo>
                  <a:pt x="765" y="728"/>
                </a:lnTo>
                <a:lnTo>
                  <a:pt x="760" y="739"/>
                </a:lnTo>
                <a:lnTo>
                  <a:pt x="751" y="759"/>
                </a:lnTo>
                <a:lnTo>
                  <a:pt x="722" y="816"/>
                </a:lnTo>
                <a:lnTo>
                  <a:pt x="676" y="908"/>
                </a:lnTo>
                <a:lnTo>
                  <a:pt x="676" y="908"/>
                </a:lnTo>
                <a:lnTo>
                  <a:pt x="653" y="959"/>
                </a:lnTo>
                <a:lnTo>
                  <a:pt x="640" y="989"/>
                </a:lnTo>
                <a:lnTo>
                  <a:pt x="634" y="1006"/>
                </a:lnTo>
                <a:lnTo>
                  <a:pt x="634" y="1006"/>
                </a:lnTo>
                <a:lnTo>
                  <a:pt x="636" y="1013"/>
                </a:lnTo>
                <a:lnTo>
                  <a:pt x="637" y="1027"/>
                </a:lnTo>
                <a:lnTo>
                  <a:pt x="644" y="1065"/>
                </a:lnTo>
                <a:lnTo>
                  <a:pt x="656" y="1121"/>
                </a:lnTo>
                <a:lnTo>
                  <a:pt x="656" y="1121"/>
                </a:lnTo>
                <a:lnTo>
                  <a:pt x="660" y="1129"/>
                </a:lnTo>
                <a:lnTo>
                  <a:pt x="671" y="1148"/>
                </a:lnTo>
                <a:lnTo>
                  <a:pt x="703" y="1202"/>
                </a:lnTo>
                <a:lnTo>
                  <a:pt x="749" y="1281"/>
                </a:lnTo>
                <a:lnTo>
                  <a:pt x="746" y="1300"/>
                </a:lnTo>
                <a:lnTo>
                  <a:pt x="746" y="1300"/>
                </a:lnTo>
                <a:lnTo>
                  <a:pt x="743" y="1310"/>
                </a:lnTo>
                <a:lnTo>
                  <a:pt x="739" y="1319"/>
                </a:lnTo>
                <a:lnTo>
                  <a:pt x="735" y="1326"/>
                </a:lnTo>
                <a:lnTo>
                  <a:pt x="735" y="1326"/>
                </a:lnTo>
                <a:lnTo>
                  <a:pt x="728" y="1337"/>
                </a:lnTo>
                <a:lnTo>
                  <a:pt x="716" y="1351"/>
                </a:lnTo>
                <a:lnTo>
                  <a:pt x="702" y="1363"/>
                </a:lnTo>
                <a:lnTo>
                  <a:pt x="696" y="1368"/>
                </a:lnTo>
                <a:lnTo>
                  <a:pt x="690" y="1371"/>
                </a:lnTo>
                <a:lnTo>
                  <a:pt x="690" y="1371"/>
                </a:lnTo>
                <a:lnTo>
                  <a:pt x="674" y="1378"/>
                </a:lnTo>
                <a:lnTo>
                  <a:pt x="664" y="1384"/>
                </a:lnTo>
                <a:lnTo>
                  <a:pt x="654" y="1392"/>
                </a:lnTo>
                <a:lnTo>
                  <a:pt x="645" y="1398"/>
                </a:lnTo>
                <a:lnTo>
                  <a:pt x="640" y="1405"/>
                </a:lnTo>
                <a:lnTo>
                  <a:pt x="638" y="1408"/>
                </a:lnTo>
                <a:lnTo>
                  <a:pt x="638" y="1410"/>
                </a:lnTo>
                <a:lnTo>
                  <a:pt x="639" y="1412"/>
                </a:lnTo>
                <a:lnTo>
                  <a:pt x="640" y="1415"/>
                </a:lnTo>
                <a:lnTo>
                  <a:pt x="640" y="1415"/>
                </a:lnTo>
                <a:lnTo>
                  <a:pt x="644" y="1417"/>
                </a:lnTo>
                <a:lnTo>
                  <a:pt x="650" y="1417"/>
                </a:lnTo>
                <a:lnTo>
                  <a:pt x="669" y="1419"/>
                </a:lnTo>
                <a:lnTo>
                  <a:pt x="691" y="1417"/>
                </a:lnTo>
                <a:lnTo>
                  <a:pt x="717" y="1415"/>
                </a:lnTo>
                <a:lnTo>
                  <a:pt x="766" y="1409"/>
                </a:lnTo>
                <a:lnTo>
                  <a:pt x="799" y="1403"/>
                </a:lnTo>
                <a:lnTo>
                  <a:pt x="799" y="1403"/>
                </a:lnTo>
                <a:lnTo>
                  <a:pt x="810" y="1399"/>
                </a:lnTo>
                <a:lnTo>
                  <a:pt x="824" y="1392"/>
                </a:lnTo>
                <a:lnTo>
                  <a:pt x="839" y="1382"/>
                </a:lnTo>
                <a:lnTo>
                  <a:pt x="853" y="1372"/>
                </a:lnTo>
                <a:lnTo>
                  <a:pt x="893" y="1344"/>
                </a:lnTo>
                <a:lnTo>
                  <a:pt x="893" y="1344"/>
                </a:lnTo>
                <a:lnTo>
                  <a:pt x="893" y="1341"/>
                </a:lnTo>
                <a:lnTo>
                  <a:pt x="892" y="1337"/>
                </a:lnTo>
                <a:lnTo>
                  <a:pt x="887" y="1324"/>
                </a:lnTo>
                <a:lnTo>
                  <a:pt x="881" y="1309"/>
                </a:lnTo>
                <a:lnTo>
                  <a:pt x="879" y="1303"/>
                </a:lnTo>
                <a:lnTo>
                  <a:pt x="878" y="1298"/>
                </a:lnTo>
                <a:lnTo>
                  <a:pt x="878" y="1298"/>
                </a:lnTo>
                <a:lnTo>
                  <a:pt x="879" y="1286"/>
                </a:lnTo>
                <a:lnTo>
                  <a:pt x="881" y="1273"/>
                </a:lnTo>
                <a:lnTo>
                  <a:pt x="881" y="1273"/>
                </a:lnTo>
                <a:lnTo>
                  <a:pt x="879" y="1270"/>
                </a:lnTo>
                <a:lnTo>
                  <a:pt x="877" y="1266"/>
                </a:lnTo>
                <a:lnTo>
                  <a:pt x="871" y="1259"/>
                </a:lnTo>
                <a:lnTo>
                  <a:pt x="866" y="1255"/>
                </a:lnTo>
                <a:lnTo>
                  <a:pt x="862" y="1249"/>
                </a:lnTo>
                <a:lnTo>
                  <a:pt x="858" y="1241"/>
                </a:lnTo>
                <a:lnTo>
                  <a:pt x="855" y="1231"/>
                </a:lnTo>
                <a:lnTo>
                  <a:pt x="855" y="1231"/>
                </a:lnTo>
                <a:lnTo>
                  <a:pt x="840" y="1191"/>
                </a:lnTo>
                <a:lnTo>
                  <a:pt x="815" y="1127"/>
                </a:lnTo>
                <a:lnTo>
                  <a:pt x="793" y="1066"/>
                </a:lnTo>
                <a:lnTo>
                  <a:pt x="786" y="1045"/>
                </a:lnTo>
                <a:lnTo>
                  <a:pt x="782" y="1036"/>
                </a:lnTo>
                <a:lnTo>
                  <a:pt x="782" y="1036"/>
                </a:lnTo>
                <a:lnTo>
                  <a:pt x="785" y="1031"/>
                </a:lnTo>
                <a:lnTo>
                  <a:pt x="791" y="1021"/>
                </a:lnTo>
                <a:lnTo>
                  <a:pt x="808" y="994"/>
                </a:lnTo>
                <a:lnTo>
                  <a:pt x="834" y="957"/>
                </a:lnTo>
                <a:lnTo>
                  <a:pt x="834" y="957"/>
                </a:lnTo>
                <a:lnTo>
                  <a:pt x="890" y="1020"/>
                </a:lnTo>
                <a:lnTo>
                  <a:pt x="929" y="1065"/>
                </a:lnTo>
                <a:lnTo>
                  <a:pt x="942" y="1081"/>
                </a:lnTo>
                <a:lnTo>
                  <a:pt x="946" y="1087"/>
                </a:lnTo>
                <a:lnTo>
                  <a:pt x="947" y="1091"/>
                </a:lnTo>
                <a:lnTo>
                  <a:pt x="947" y="1091"/>
                </a:lnTo>
                <a:lnTo>
                  <a:pt x="948" y="1097"/>
                </a:lnTo>
                <a:lnTo>
                  <a:pt x="951" y="1106"/>
                </a:lnTo>
                <a:lnTo>
                  <a:pt x="959" y="1128"/>
                </a:lnTo>
                <a:lnTo>
                  <a:pt x="970" y="1153"/>
                </a:lnTo>
                <a:lnTo>
                  <a:pt x="984" y="1177"/>
                </a:lnTo>
                <a:lnTo>
                  <a:pt x="984" y="1177"/>
                </a:lnTo>
                <a:lnTo>
                  <a:pt x="991" y="1191"/>
                </a:lnTo>
                <a:lnTo>
                  <a:pt x="1000" y="1208"/>
                </a:lnTo>
                <a:lnTo>
                  <a:pt x="1020" y="1247"/>
                </a:lnTo>
                <a:lnTo>
                  <a:pt x="1028" y="1267"/>
                </a:lnTo>
                <a:lnTo>
                  <a:pt x="1037" y="1283"/>
                </a:lnTo>
                <a:lnTo>
                  <a:pt x="1044" y="1293"/>
                </a:lnTo>
                <a:lnTo>
                  <a:pt x="1047" y="1297"/>
                </a:lnTo>
                <a:lnTo>
                  <a:pt x="1049" y="1298"/>
                </a:lnTo>
                <a:lnTo>
                  <a:pt x="1049" y="1298"/>
                </a:lnTo>
                <a:lnTo>
                  <a:pt x="1058" y="1297"/>
                </a:lnTo>
                <a:lnTo>
                  <a:pt x="1065" y="1295"/>
                </a:lnTo>
                <a:lnTo>
                  <a:pt x="1071" y="1294"/>
                </a:lnTo>
                <a:lnTo>
                  <a:pt x="1074" y="1294"/>
                </a:lnTo>
                <a:lnTo>
                  <a:pt x="1074" y="1294"/>
                </a:lnTo>
                <a:lnTo>
                  <a:pt x="1075" y="1313"/>
                </a:lnTo>
                <a:lnTo>
                  <a:pt x="1076" y="1325"/>
                </a:lnTo>
                <a:lnTo>
                  <a:pt x="1075" y="1334"/>
                </a:lnTo>
                <a:lnTo>
                  <a:pt x="1075" y="1334"/>
                </a:lnTo>
                <a:lnTo>
                  <a:pt x="1073" y="1339"/>
                </a:lnTo>
                <a:lnTo>
                  <a:pt x="1068" y="1347"/>
                </a:lnTo>
                <a:lnTo>
                  <a:pt x="1053" y="1368"/>
                </a:lnTo>
                <a:lnTo>
                  <a:pt x="1047" y="1379"/>
                </a:lnTo>
                <a:lnTo>
                  <a:pt x="1042" y="1390"/>
                </a:lnTo>
                <a:lnTo>
                  <a:pt x="1042" y="1394"/>
                </a:lnTo>
                <a:lnTo>
                  <a:pt x="1042" y="1398"/>
                </a:lnTo>
                <a:lnTo>
                  <a:pt x="1043" y="1401"/>
                </a:lnTo>
                <a:lnTo>
                  <a:pt x="1047" y="1403"/>
                </a:lnTo>
                <a:lnTo>
                  <a:pt x="1047" y="1403"/>
                </a:lnTo>
                <a:lnTo>
                  <a:pt x="1063" y="1408"/>
                </a:lnTo>
                <a:lnTo>
                  <a:pt x="1080" y="1411"/>
                </a:lnTo>
                <a:lnTo>
                  <a:pt x="1089" y="1412"/>
                </a:lnTo>
                <a:lnTo>
                  <a:pt x="1097" y="1412"/>
                </a:lnTo>
                <a:lnTo>
                  <a:pt x="1105" y="1411"/>
                </a:lnTo>
                <a:lnTo>
                  <a:pt x="1111" y="1409"/>
                </a:lnTo>
                <a:lnTo>
                  <a:pt x="1111" y="1409"/>
                </a:lnTo>
                <a:lnTo>
                  <a:pt x="1117" y="1405"/>
                </a:lnTo>
                <a:lnTo>
                  <a:pt x="1126" y="1396"/>
                </a:lnTo>
                <a:lnTo>
                  <a:pt x="1145" y="1374"/>
                </a:lnTo>
                <a:lnTo>
                  <a:pt x="1162" y="1353"/>
                </a:lnTo>
                <a:lnTo>
                  <a:pt x="1175" y="1340"/>
                </a:lnTo>
                <a:lnTo>
                  <a:pt x="1175" y="1340"/>
                </a:lnTo>
                <a:lnTo>
                  <a:pt x="1182" y="1334"/>
                </a:lnTo>
                <a:lnTo>
                  <a:pt x="1192" y="1324"/>
                </a:lnTo>
                <a:lnTo>
                  <a:pt x="1199" y="1313"/>
                </a:lnTo>
                <a:lnTo>
                  <a:pt x="1201" y="1308"/>
                </a:lnTo>
                <a:lnTo>
                  <a:pt x="1202" y="1304"/>
                </a:lnTo>
                <a:lnTo>
                  <a:pt x="1202" y="1304"/>
                </a:lnTo>
                <a:lnTo>
                  <a:pt x="1201" y="1299"/>
                </a:lnTo>
                <a:lnTo>
                  <a:pt x="1199" y="1294"/>
                </a:lnTo>
                <a:lnTo>
                  <a:pt x="1193" y="1283"/>
                </a:lnTo>
                <a:lnTo>
                  <a:pt x="1186" y="1275"/>
                </a:lnTo>
                <a:lnTo>
                  <a:pt x="1181" y="1268"/>
                </a:lnTo>
                <a:lnTo>
                  <a:pt x="1181" y="1268"/>
                </a:lnTo>
                <a:lnTo>
                  <a:pt x="1178" y="1266"/>
                </a:lnTo>
                <a:lnTo>
                  <a:pt x="1178" y="1263"/>
                </a:lnTo>
                <a:lnTo>
                  <a:pt x="1177" y="1256"/>
                </a:lnTo>
                <a:lnTo>
                  <a:pt x="1176" y="1249"/>
                </a:lnTo>
                <a:lnTo>
                  <a:pt x="1175" y="1244"/>
                </a:lnTo>
                <a:lnTo>
                  <a:pt x="1175" y="1244"/>
                </a:lnTo>
                <a:lnTo>
                  <a:pt x="1161" y="1234"/>
                </a:lnTo>
                <a:lnTo>
                  <a:pt x="1151" y="1225"/>
                </a:lnTo>
                <a:lnTo>
                  <a:pt x="1143" y="1217"/>
                </a:lnTo>
                <a:lnTo>
                  <a:pt x="1143" y="1217"/>
                </a:lnTo>
                <a:lnTo>
                  <a:pt x="1133" y="1201"/>
                </a:lnTo>
                <a:lnTo>
                  <a:pt x="1113" y="1165"/>
                </a:lnTo>
                <a:lnTo>
                  <a:pt x="1060" y="1060"/>
                </a:lnTo>
                <a:lnTo>
                  <a:pt x="1010" y="957"/>
                </a:lnTo>
                <a:lnTo>
                  <a:pt x="994" y="922"/>
                </a:lnTo>
                <a:lnTo>
                  <a:pt x="990" y="912"/>
                </a:lnTo>
                <a:lnTo>
                  <a:pt x="989" y="908"/>
                </a:lnTo>
                <a:lnTo>
                  <a:pt x="1062" y="734"/>
                </a:lnTo>
                <a:lnTo>
                  <a:pt x="1062" y="734"/>
                </a:lnTo>
                <a:lnTo>
                  <a:pt x="1071" y="695"/>
                </a:lnTo>
                <a:lnTo>
                  <a:pt x="1079" y="659"/>
                </a:lnTo>
                <a:lnTo>
                  <a:pt x="1081" y="643"/>
                </a:lnTo>
                <a:lnTo>
                  <a:pt x="1082" y="629"/>
                </a:lnTo>
                <a:lnTo>
                  <a:pt x="1082" y="629"/>
                </a:lnTo>
                <a:lnTo>
                  <a:pt x="1084" y="619"/>
                </a:lnTo>
                <a:lnTo>
                  <a:pt x="1082" y="610"/>
                </a:lnTo>
                <a:lnTo>
                  <a:pt x="1080" y="595"/>
                </a:lnTo>
                <a:lnTo>
                  <a:pt x="1075" y="582"/>
                </a:lnTo>
                <a:lnTo>
                  <a:pt x="1070" y="571"/>
                </a:lnTo>
                <a:lnTo>
                  <a:pt x="1070" y="571"/>
                </a:lnTo>
                <a:lnTo>
                  <a:pt x="1060" y="546"/>
                </a:lnTo>
                <a:lnTo>
                  <a:pt x="1057" y="533"/>
                </a:lnTo>
                <a:lnTo>
                  <a:pt x="1055" y="527"/>
                </a:lnTo>
                <a:lnTo>
                  <a:pt x="1055" y="527"/>
                </a:lnTo>
                <a:lnTo>
                  <a:pt x="1059" y="517"/>
                </a:lnTo>
                <a:lnTo>
                  <a:pt x="1060" y="509"/>
                </a:lnTo>
                <a:lnTo>
                  <a:pt x="1060" y="501"/>
                </a:lnTo>
                <a:lnTo>
                  <a:pt x="1060" y="501"/>
                </a:lnTo>
                <a:lnTo>
                  <a:pt x="1057" y="494"/>
                </a:lnTo>
                <a:lnTo>
                  <a:pt x="1049" y="481"/>
                </a:lnTo>
                <a:lnTo>
                  <a:pt x="1025" y="446"/>
                </a:lnTo>
                <a:lnTo>
                  <a:pt x="1000" y="408"/>
                </a:lnTo>
                <a:lnTo>
                  <a:pt x="991" y="392"/>
                </a:lnTo>
                <a:lnTo>
                  <a:pt x="985" y="380"/>
                </a:lnTo>
                <a:lnTo>
                  <a:pt x="985" y="380"/>
                </a:lnTo>
                <a:lnTo>
                  <a:pt x="979" y="369"/>
                </a:lnTo>
                <a:lnTo>
                  <a:pt x="969" y="351"/>
                </a:lnTo>
                <a:lnTo>
                  <a:pt x="943" y="308"/>
                </a:lnTo>
                <a:lnTo>
                  <a:pt x="903" y="245"/>
                </a:lnTo>
                <a:lnTo>
                  <a:pt x="903" y="245"/>
                </a:lnTo>
                <a:lnTo>
                  <a:pt x="890" y="224"/>
                </a:lnTo>
                <a:lnTo>
                  <a:pt x="883" y="214"/>
                </a:lnTo>
                <a:lnTo>
                  <a:pt x="878" y="208"/>
                </a:lnTo>
                <a:lnTo>
                  <a:pt x="878" y="208"/>
                </a:lnTo>
                <a:lnTo>
                  <a:pt x="872" y="203"/>
                </a:lnTo>
                <a:lnTo>
                  <a:pt x="861" y="197"/>
                </a:lnTo>
                <a:lnTo>
                  <a:pt x="841" y="191"/>
                </a:lnTo>
                <a:lnTo>
                  <a:pt x="814" y="183"/>
                </a:lnTo>
                <a:lnTo>
                  <a:pt x="814" y="183"/>
                </a:lnTo>
                <a:lnTo>
                  <a:pt x="801" y="180"/>
                </a:lnTo>
                <a:lnTo>
                  <a:pt x="787" y="176"/>
                </a:lnTo>
                <a:lnTo>
                  <a:pt x="767" y="169"/>
                </a:lnTo>
                <a:lnTo>
                  <a:pt x="755" y="163"/>
                </a:lnTo>
                <a:lnTo>
                  <a:pt x="750" y="160"/>
                </a:lnTo>
                <a:lnTo>
                  <a:pt x="750" y="160"/>
                </a:lnTo>
                <a:lnTo>
                  <a:pt x="759" y="159"/>
                </a:lnTo>
                <a:lnTo>
                  <a:pt x="766" y="158"/>
                </a:lnTo>
                <a:lnTo>
                  <a:pt x="773" y="155"/>
                </a:lnTo>
                <a:lnTo>
                  <a:pt x="776" y="153"/>
                </a:lnTo>
                <a:lnTo>
                  <a:pt x="778" y="150"/>
                </a:lnTo>
                <a:lnTo>
                  <a:pt x="780" y="148"/>
                </a:lnTo>
                <a:lnTo>
                  <a:pt x="780" y="145"/>
                </a:lnTo>
                <a:lnTo>
                  <a:pt x="778" y="142"/>
                </a:lnTo>
                <a:lnTo>
                  <a:pt x="775" y="138"/>
                </a:lnTo>
                <a:lnTo>
                  <a:pt x="770" y="134"/>
                </a:lnTo>
                <a:lnTo>
                  <a:pt x="762" y="129"/>
                </a:lnTo>
                <a:lnTo>
                  <a:pt x="762" y="129"/>
                </a:lnTo>
                <a:lnTo>
                  <a:pt x="755" y="123"/>
                </a:lnTo>
                <a:lnTo>
                  <a:pt x="748" y="117"/>
                </a:lnTo>
                <a:lnTo>
                  <a:pt x="741" y="108"/>
                </a:lnTo>
                <a:lnTo>
                  <a:pt x="737" y="100"/>
                </a:lnTo>
                <a:lnTo>
                  <a:pt x="725" y="81"/>
                </a:lnTo>
                <a:lnTo>
                  <a:pt x="714" y="62"/>
                </a:lnTo>
                <a:lnTo>
                  <a:pt x="714" y="62"/>
                </a:lnTo>
                <a:lnTo>
                  <a:pt x="706" y="50"/>
                </a:lnTo>
                <a:lnTo>
                  <a:pt x="695" y="41"/>
                </a:lnTo>
                <a:lnTo>
                  <a:pt x="682" y="30"/>
                </a:lnTo>
                <a:lnTo>
                  <a:pt x="669" y="20"/>
                </a:lnTo>
                <a:lnTo>
                  <a:pt x="655" y="12"/>
                </a:lnTo>
                <a:lnTo>
                  <a:pt x="642" y="5"/>
                </a:lnTo>
                <a:lnTo>
                  <a:pt x="628" y="1"/>
                </a:lnTo>
                <a:lnTo>
                  <a:pt x="622" y="0"/>
                </a:lnTo>
                <a:lnTo>
                  <a:pt x="616" y="0"/>
                </a:lnTo>
                <a:lnTo>
                  <a:pt x="616" y="0"/>
                </a:lnTo>
                <a:lnTo>
                  <a:pt x="606" y="1"/>
                </a:lnTo>
                <a:lnTo>
                  <a:pt x="595" y="4"/>
                </a:lnTo>
                <a:lnTo>
                  <a:pt x="585" y="7"/>
                </a:lnTo>
                <a:lnTo>
                  <a:pt x="576" y="10"/>
                </a:lnTo>
                <a:lnTo>
                  <a:pt x="562" y="17"/>
                </a:lnTo>
                <a:lnTo>
                  <a:pt x="556" y="21"/>
                </a:lnTo>
                <a:lnTo>
                  <a:pt x="556" y="21"/>
                </a:lnTo>
                <a:lnTo>
                  <a:pt x="552" y="23"/>
                </a:lnTo>
                <a:lnTo>
                  <a:pt x="546" y="25"/>
                </a:lnTo>
                <a:lnTo>
                  <a:pt x="538" y="27"/>
                </a:lnTo>
                <a:lnTo>
                  <a:pt x="536" y="31"/>
                </a:lnTo>
                <a:lnTo>
                  <a:pt x="532" y="33"/>
                </a:lnTo>
                <a:lnTo>
                  <a:pt x="532" y="33"/>
                </a:lnTo>
                <a:lnTo>
                  <a:pt x="527" y="41"/>
                </a:lnTo>
                <a:lnTo>
                  <a:pt x="522" y="46"/>
                </a:lnTo>
                <a:lnTo>
                  <a:pt x="519" y="52"/>
                </a:lnTo>
                <a:lnTo>
                  <a:pt x="516" y="58"/>
                </a:lnTo>
                <a:lnTo>
                  <a:pt x="516" y="58"/>
                </a:lnTo>
                <a:lnTo>
                  <a:pt x="512" y="76"/>
                </a:lnTo>
                <a:lnTo>
                  <a:pt x="511" y="86"/>
                </a:lnTo>
                <a:lnTo>
                  <a:pt x="508" y="95"/>
                </a:lnTo>
                <a:lnTo>
                  <a:pt x="508" y="95"/>
                </a:lnTo>
                <a:lnTo>
                  <a:pt x="506" y="100"/>
                </a:lnTo>
                <a:lnTo>
                  <a:pt x="506" y="106"/>
                </a:lnTo>
                <a:lnTo>
                  <a:pt x="508" y="122"/>
                </a:lnTo>
                <a:lnTo>
                  <a:pt x="510" y="135"/>
                </a:lnTo>
                <a:lnTo>
                  <a:pt x="511" y="140"/>
                </a:lnTo>
                <a:lnTo>
                  <a:pt x="512" y="144"/>
                </a:lnTo>
                <a:lnTo>
                  <a:pt x="512" y="144"/>
                </a:lnTo>
                <a:lnTo>
                  <a:pt x="517" y="147"/>
                </a:lnTo>
                <a:lnTo>
                  <a:pt x="524" y="150"/>
                </a:lnTo>
                <a:lnTo>
                  <a:pt x="527" y="153"/>
                </a:lnTo>
                <a:lnTo>
                  <a:pt x="530" y="156"/>
                </a:lnTo>
                <a:lnTo>
                  <a:pt x="532" y="160"/>
                </a:lnTo>
                <a:lnTo>
                  <a:pt x="533" y="165"/>
                </a:lnTo>
                <a:lnTo>
                  <a:pt x="533" y="165"/>
                </a:lnTo>
                <a:lnTo>
                  <a:pt x="535" y="176"/>
                </a:lnTo>
                <a:lnTo>
                  <a:pt x="535" y="186"/>
                </a:lnTo>
                <a:lnTo>
                  <a:pt x="536" y="193"/>
                </a:lnTo>
                <a:lnTo>
                  <a:pt x="537" y="196"/>
                </a:lnTo>
                <a:lnTo>
                  <a:pt x="538" y="197"/>
                </a:lnTo>
                <a:lnTo>
                  <a:pt x="538" y="197"/>
                </a:lnTo>
                <a:lnTo>
                  <a:pt x="543" y="198"/>
                </a:lnTo>
                <a:lnTo>
                  <a:pt x="548" y="198"/>
                </a:lnTo>
                <a:lnTo>
                  <a:pt x="551" y="198"/>
                </a:lnTo>
                <a:lnTo>
                  <a:pt x="552" y="199"/>
                </a:lnTo>
                <a:lnTo>
                  <a:pt x="552" y="201"/>
                </a:lnTo>
                <a:lnTo>
                  <a:pt x="552" y="201"/>
                </a:lnTo>
                <a:lnTo>
                  <a:pt x="554" y="208"/>
                </a:lnTo>
                <a:lnTo>
                  <a:pt x="560" y="223"/>
                </a:lnTo>
                <a:lnTo>
                  <a:pt x="565" y="230"/>
                </a:lnTo>
                <a:lnTo>
                  <a:pt x="569" y="238"/>
                </a:lnTo>
                <a:lnTo>
                  <a:pt x="574" y="243"/>
                </a:lnTo>
                <a:lnTo>
                  <a:pt x="580" y="246"/>
                </a:lnTo>
                <a:lnTo>
                  <a:pt x="580" y="246"/>
                </a:lnTo>
                <a:lnTo>
                  <a:pt x="585" y="246"/>
                </a:lnTo>
                <a:lnTo>
                  <a:pt x="592" y="245"/>
                </a:lnTo>
                <a:lnTo>
                  <a:pt x="601" y="243"/>
                </a:lnTo>
                <a:lnTo>
                  <a:pt x="608" y="239"/>
                </a:lnTo>
                <a:lnTo>
                  <a:pt x="622" y="231"/>
                </a:lnTo>
                <a:lnTo>
                  <a:pt x="627" y="228"/>
                </a:lnTo>
                <a:lnTo>
                  <a:pt x="629" y="246"/>
                </a:lnTo>
                <a:close/>
                <a:moveTo>
                  <a:pt x="668" y="478"/>
                </a:moveTo>
                <a:lnTo>
                  <a:pt x="668" y="478"/>
                </a:lnTo>
                <a:lnTo>
                  <a:pt x="669" y="478"/>
                </a:lnTo>
                <a:lnTo>
                  <a:pt x="670" y="478"/>
                </a:lnTo>
                <a:lnTo>
                  <a:pt x="672" y="481"/>
                </a:lnTo>
                <a:lnTo>
                  <a:pt x="681" y="493"/>
                </a:lnTo>
                <a:lnTo>
                  <a:pt x="695" y="513"/>
                </a:lnTo>
                <a:lnTo>
                  <a:pt x="695" y="513"/>
                </a:lnTo>
                <a:lnTo>
                  <a:pt x="702" y="527"/>
                </a:lnTo>
                <a:lnTo>
                  <a:pt x="708" y="536"/>
                </a:lnTo>
                <a:lnTo>
                  <a:pt x="716" y="544"/>
                </a:lnTo>
                <a:lnTo>
                  <a:pt x="716" y="544"/>
                </a:lnTo>
                <a:lnTo>
                  <a:pt x="730" y="562"/>
                </a:lnTo>
                <a:lnTo>
                  <a:pt x="738" y="571"/>
                </a:lnTo>
                <a:lnTo>
                  <a:pt x="738" y="571"/>
                </a:lnTo>
                <a:lnTo>
                  <a:pt x="636" y="648"/>
                </a:lnTo>
                <a:lnTo>
                  <a:pt x="564" y="701"/>
                </a:lnTo>
                <a:lnTo>
                  <a:pt x="538" y="719"/>
                </a:lnTo>
                <a:lnTo>
                  <a:pt x="528" y="727"/>
                </a:lnTo>
                <a:lnTo>
                  <a:pt x="528" y="727"/>
                </a:lnTo>
                <a:lnTo>
                  <a:pt x="527" y="727"/>
                </a:lnTo>
                <a:lnTo>
                  <a:pt x="527" y="725"/>
                </a:lnTo>
                <a:lnTo>
                  <a:pt x="528" y="723"/>
                </a:lnTo>
                <a:lnTo>
                  <a:pt x="537" y="712"/>
                </a:lnTo>
                <a:lnTo>
                  <a:pt x="548" y="699"/>
                </a:lnTo>
                <a:lnTo>
                  <a:pt x="552" y="695"/>
                </a:lnTo>
                <a:lnTo>
                  <a:pt x="554" y="691"/>
                </a:lnTo>
                <a:lnTo>
                  <a:pt x="554" y="691"/>
                </a:lnTo>
                <a:lnTo>
                  <a:pt x="557" y="671"/>
                </a:lnTo>
                <a:lnTo>
                  <a:pt x="558" y="648"/>
                </a:lnTo>
                <a:lnTo>
                  <a:pt x="558" y="648"/>
                </a:lnTo>
                <a:lnTo>
                  <a:pt x="560" y="637"/>
                </a:lnTo>
                <a:lnTo>
                  <a:pt x="563" y="623"/>
                </a:lnTo>
                <a:lnTo>
                  <a:pt x="568" y="605"/>
                </a:lnTo>
                <a:lnTo>
                  <a:pt x="568" y="605"/>
                </a:lnTo>
                <a:lnTo>
                  <a:pt x="570" y="601"/>
                </a:lnTo>
                <a:lnTo>
                  <a:pt x="578" y="595"/>
                </a:lnTo>
                <a:lnTo>
                  <a:pt x="586" y="587"/>
                </a:lnTo>
                <a:lnTo>
                  <a:pt x="595" y="581"/>
                </a:lnTo>
                <a:lnTo>
                  <a:pt x="595" y="581"/>
                </a:lnTo>
                <a:lnTo>
                  <a:pt x="605" y="574"/>
                </a:lnTo>
                <a:lnTo>
                  <a:pt x="616" y="565"/>
                </a:lnTo>
                <a:lnTo>
                  <a:pt x="626" y="555"/>
                </a:lnTo>
                <a:lnTo>
                  <a:pt x="633" y="546"/>
                </a:lnTo>
                <a:lnTo>
                  <a:pt x="633" y="546"/>
                </a:lnTo>
                <a:lnTo>
                  <a:pt x="653" y="510"/>
                </a:lnTo>
                <a:lnTo>
                  <a:pt x="668" y="478"/>
                </a:lnTo>
                <a:lnTo>
                  <a:pt x="668" y="478"/>
                </a:lnTo>
                <a:close/>
                <a:moveTo>
                  <a:pt x="392" y="1266"/>
                </a:moveTo>
                <a:lnTo>
                  <a:pt x="392" y="1266"/>
                </a:lnTo>
                <a:lnTo>
                  <a:pt x="383" y="1270"/>
                </a:lnTo>
                <a:lnTo>
                  <a:pt x="377" y="1273"/>
                </a:lnTo>
                <a:lnTo>
                  <a:pt x="372" y="1278"/>
                </a:lnTo>
                <a:lnTo>
                  <a:pt x="372" y="1278"/>
                </a:lnTo>
                <a:lnTo>
                  <a:pt x="370" y="1279"/>
                </a:lnTo>
                <a:lnTo>
                  <a:pt x="366" y="1281"/>
                </a:lnTo>
                <a:lnTo>
                  <a:pt x="357" y="1283"/>
                </a:lnTo>
                <a:lnTo>
                  <a:pt x="346" y="1287"/>
                </a:lnTo>
                <a:lnTo>
                  <a:pt x="343" y="1291"/>
                </a:lnTo>
                <a:lnTo>
                  <a:pt x="339" y="1294"/>
                </a:lnTo>
                <a:lnTo>
                  <a:pt x="339" y="1294"/>
                </a:lnTo>
                <a:lnTo>
                  <a:pt x="336" y="1300"/>
                </a:lnTo>
                <a:lnTo>
                  <a:pt x="335" y="1309"/>
                </a:lnTo>
                <a:lnTo>
                  <a:pt x="335" y="1330"/>
                </a:lnTo>
                <a:lnTo>
                  <a:pt x="338" y="1350"/>
                </a:lnTo>
                <a:lnTo>
                  <a:pt x="340" y="1358"/>
                </a:lnTo>
                <a:lnTo>
                  <a:pt x="341" y="1363"/>
                </a:lnTo>
                <a:lnTo>
                  <a:pt x="341" y="1363"/>
                </a:lnTo>
                <a:lnTo>
                  <a:pt x="345" y="1367"/>
                </a:lnTo>
                <a:lnTo>
                  <a:pt x="349" y="1371"/>
                </a:lnTo>
                <a:lnTo>
                  <a:pt x="360" y="1377"/>
                </a:lnTo>
                <a:lnTo>
                  <a:pt x="372" y="1383"/>
                </a:lnTo>
                <a:lnTo>
                  <a:pt x="372" y="1383"/>
                </a:lnTo>
                <a:lnTo>
                  <a:pt x="377" y="1384"/>
                </a:lnTo>
                <a:lnTo>
                  <a:pt x="393" y="1388"/>
                </a:lnTo>
                <a:lnTo>
                  <a:pt x="416" y="1392"/>
                </a:lnTo>
                <a:lnTo>
                  <a:pt x="431" y="1393"/>
                </a:lnTo>
                <a:lnTo>
                  <a:pt x="448" y="1393"/>
                </a:lnTo>
                <a:lnTo>
                  <a:pt x="448" y="1393"/>
                </a:lnTo>
                <a:lnTo>
                  <a:pt x="483" y="1390"/>
                </a:lnTo>
                <a:lnTo>
                  <a:pt x="512" y="1388"/>
                </a:lnTo>
                <a:lnTo>
                  <a:pt x="537" y="1385"/>
                </a:lnTo>
                <a:lnTo>
                  <a:pt x="552" y="1382"/>
                </a:lnTo>
                <a:lnTo>
                  <a:pt x="552" y="1382"/>
                </a:lnTo>
                <a:lnTo>
                  <a:pt x="563" y="1378"/>
                </a:lnTo>
                <a:lnTo>
                  <a:pt x="573" y="1372"/>
                </a:lnTo>
                <a:lnTo>
                  <a:pt x="576" y="1368"/>
                </a:lnTo>
                <a:lnTo>
                  <a:pt x="579" y="1364"/>
                </a:lnTo>
                <a:lnTo>
                  <a:pt x="581" y="1360"/>
                </a:lnTo>
                <a:lnTo>
                  <a:pt x="583" y="1355"/>
                </a:lnTo>
                <a:lnTo>
                  <a:pt x="583" y="1355"/>
                </a:lnTo>
                <a:lnTo>
                  <a:pt x="584" y="1350"/>
                </a:lnTo>
                <a:lnTo>
                  <a:pt x="585" y="1346"/>
                </a:lnTo>
                <a:lnTo>
                  <a:pt x="588" y="1340"/>
                </a:lnTo>
                <a:lnTo>
                  <a:pt x="589" y="1336"/>
                </a:lnTo>
                <a:lnTo>
                  <a:pt x="589" y="1331"/>
                </a:lnTo>
                <a:lnTo>
                  <a:pt x="588" y="1324"/>
                </a:lnTo>
                <a:lnTo>
                  <a:pt x="586" y="1314"/>
                </a:lnTo>
                <a:lnTo>
                  <a:pt x="586" y="1314"/>
                </a:lnTo>
                <a:lnTo>
                  <a:pt x="581" y="1298"/>
                </a:lnTo>
                <a:lnTo>
                  <a:pt x="579" y="1289"/>
                </a:lnTo>
                <a:lnTo>
                  <a:pt x="576" y="1284"/>
                </a:lnTo>
                <a:lnTo>
                  <a:pt x="570" y="1281"/>
                </a:lnTo>
                <a:lnTo>
                  <a:pt x="570" y="1281"/>
                </a:lnTo>
                <a:lnTo>
                  <a:pt x="562" y="1276"/>
                </a:lnTo>
                <a:lnTo>
                  <a:pt x="551" y="1270"/>
                </a:lnTo>
                <a:lnTo>
                  <a:pt x="541" y="1266"/>
                </a:lnTo>
                <a:lnTo>
                  <a:pt x="533" y="1263"/>
                </a:lnTo>
                <a:lnTo>
                  <a:pt x="533" y="1263"/>
                </a:lnTo>
                <a:lnTo>
                  <a:pt x="487" y="1260"/>
                </a:lnTo>
                <a:lnTo>
                  <a:pt x="487" y="1260"/>
                </a:lnTo>
                <a:lnTo>
                  <a:pt x="482" y="1256"/>
                </a:lnTo>
                <a:lnTo>
                  <a:pt x="478" y="1254"/>
                </a:lnTo>
                <a:lnTo>
                  <a:pt x="476" y="1250"/>
                </a:lnTo>
                <a:lnTo>
                  <a:pt x="476" y="1250"/>
                </a:lnTo>
                <a:lnTo>
                  <a:pt x="476" y="1245"/>
                </a:lnTo>
                <a:lnTo>
                  <a:pt x="474" y="1244"/>
                </a:lnTo>
                <a:lnTo>
                  <a:pt x="524" y="1241"/>
                </a:lnTo>
                <a:lnTo>
                  <a:pt x="524" y="1241"/>
                </a:lnTo>
                <a:lnTo>
                  <a:pt x="525" y="1240"/>
                </a:lnTo>
                <a:lnTo>
                  <a:pt x="527" y="1238"/>
                </a:lnTo>
                <a:lnTo>
                  <a:pt x="528" y="1234"/>
                </a:lnTo>
                <a:lnTo>
                  <a:pt x="528" y="1231"/>
                </a:lnTo>
                <a:lnTo>
                  <a:pt x="528" y="1229"/>
                </a:lnTo>
                <a:lnTo>
                  <a:pt x="528" y="1229"/>
                </a:lnTo>
                <a:lnTo>
                  <a:pt x="526" y="1223"/>
                </a:lnTo>
                <a:lnTo>
                  <a:pt x="524" y="1219"/>
                </a:lnTo>
                <a:lnTo>
                  <a:pt x="520" y="1217"/>
                </a:lnTo>
                <a:lnTo>
                  <a:pt x="514" y="1217"/>
                </a:lnTo>
                <a:lnTo>
                  <a:pt x="514" y="1217"/>
                </a:lnTo>
                <a:lnTo>
                  <a:pt x="485" y="1215"/>
                </a:lnTo>
                <a:lnTo>
                  <a:pt x="468" y="1215"/>
                </a:lnTo>
                <a:lnTo>
                  <a:pt x="458" y="1217"/>
                </a:lnTo>
                <a:lnTo>
                  <a:pt x="458" y="1217"/>
                </a:lnTo>
                <a:lnTo>
                  <a:pt x="439" y="1223"/>
                </a:lnTo>
                <a:lnTo>
                  <a:pt x="429" y="1227"/>
                </a:lnTo>
                <a:lnTo>
                  <a:pt x="421" y="1230"/>
                </a:lnTo>
                <a:lnTo>
                  <a:pt x="421" y="1230"/>
                </a:lnTo>
                <a:lnTo>
                  <a:pt x="416" y="1231"/>
                </a:lnTo>
                <a:lnTo>
                  <a:pt x="413" y="1231"/>
                </a:lnTo>
                <a:lnTo>
                  <a:pt x="409" y="1233"/>
                </a:lnTo>
                <a:lnTo>
                  <a:pt x="408" y="1235"/>
                </a:lnTo>
                <a:lnTo>
                  <a:pt x="405" y="1238"/>
                </a:lnTo>
                <a:lnTo>
                  <a:pt x="405" y="1238"/>
                </a:lnTo>
                <a:lnTo>
                  <a:pt x="403" y="1244"/>
                </a:lnTo>
                <a:lnTo>
                  <a:pt x="400" y="1249"/>
                </a:lnTo>
                <a:lnTo>
                  <a:pt x="398" y="1251"/>
                </a:lnTo>
                <a:lnTo>
                  <a:pt x="392" y="1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875D875A-158E-4178-8A16-B1DCA0B1D572}"/>
              </a:ext>
            </a:extLst>
          </p:cNvPr>
          <p:cNvSpPr>
            <a:spLocks/>
          </p:cNvSpPr>
          <p:nvPr/>
        </p:nvSpPr>
        <p:spPr bwMode="auto">
          <a:xfrm>
            <a:off x="2378370" y="4780887"/>
            <a:ext cx="1304333" cy="1583400"/>
          </a:xfrm>
          <a:custGeom>
            <a:avLst/>
            <a:gdLst>
              <a:gd name="T0" fmla="*/ 235 w 1290"/>
              <a:gd name="T1" fmla="*/ 6 h 1566"/>
              <a:gd name="T2" fmla="*/ 188 w 1290"/>
              <a:gd name="T3" fmla="*/ 2 h 1566"/>
              <a:gd name="T4" fmla="*/ 129 w 1290"/>
              <a:gd name="T5" fmla="*/ 31 h 1566"/>
              <a:gd name="T6" fmla="*/ 101 w 1290"/>
              <a:gd name="T7" fmla="*/ 100 h 1566"/>
              <a:gd name="T8" fmla="*/ 87 w 1290"/>
              <a:gd name="T9" fmla="*/ 145 h 1566"/>
              <a:gd name="T10" fmla="*/ 64 w 1290"/>
              <a:gd name="T11" fmla="*/ 193 h 1566"/>
              <a:gd name="T12" fmla="*/ 43 w 1290"/>
              <a:gd name="T13" fmla="*/ 449 h 1566"/>
              <a:gd name="T14" fmla="*/ 10 w 1290"/>
              <a:gd name="T15" fmla="*/ 658 h 1566"/>
              <a:gd name="T16" fmla="*/ 2 w 1290"/>
              <a:gd name="T17" fmla="*/ 750 h 1566"/>
              <a:gd name="T18" fmla="*/ 18 w 1290"/>
              <a:gd name="T19" fmla="*/ 752 h 1566"/>
              <a:gd name="T20" fmla="*/ 21 w 1290"/>
              <a:gd name="T21" fmla="*/ 776 h 1566"/>
              <a:gd name="T22" fmla="*/ 88 w 1290"/>
              <a:gd name="T23" fmla="*/ 1013 h 1566"/>
              <a:gd name="T24" fmla="*/ 85 w 1290"/>
              <a:gd name="T25" fmla="*/ 1382 h 1566"/>
              <a:gd name="T26" fmla="*/ 82 w 1290"/>
              <a:gd name="T27" fmla="*/ 1451 h 1566"/>
              <a:gd name="T28" fmla="*/ 92 w 1290"/>
              <a:gd name="T29" fmla="*/ 1486 h 1566"/>
              <a:gd name="T30" fmla="*/ 103 w 1290"/>
              <a:gd name="T31" fmla="*/ 1507 h 1566"/>
              <a:gd name="T32" fmla="*/ 225 w 1290"/>
              <a:gd name="T33" fmla="*/ 1524 h 1566"/>
              <a:gd name="T34" fmla="*/ 288 w 1290"/>
              <a:gd name="T35" fmla="*/ 1522 h 1566"/>
              <a:gd name="T36" fmla="*/ 309 w 1290"/>
              <a:gd name="T37" fmla="*/ 1507 h 1566"/>
              <a:gd name="T38" fmla="*/ 298 w 1290"/>
              <a:gd name="T39" fmla="*/ 1489 h 1566"/>
              <a:gd name="T40" fmla="*/ 244 w 1290"/>
              <a:gd name="T41" fmla="*/ 1448 h 1566"/>
              <a:gd name="T42" fmla="*/ 308 w 1290"/>
              <a:gd name="T43" fmla="*/ 1446 h 1566"/>
              <a:gd name="T44" fmla="*/ 351 w 1290"/>
              <a:gd name="T45" fmla="*/ 1431 h 1566"/>
              <a:gd name="T46" fmla="*/ 349 w 1290"/>
              <a:gd name="T47" fmla="*/ 1411 h 1566"/>
              <a:gd name="T48" fmla="*/ 289 w 1290"/>
              <a:gd name="T49" fmla="*/ 1374 h 1566"/>
              <a:gd name="T50" fmla="*/ 250 w 1290"/>
              <a:gd name="T51" fmla="*/ 1340 h 1566"/>
              <a:gd name="T52" fmla="*/ 246 w 1290"/>
              <a:gd name="T53" fmla="*/ 1284 h 1566"/>
              <a:gd name="T54" fmla="*/ 262 w 1290"/>
              <a:gd name="T55" fmla="*/ 1193 h 1566"/>
              <a:gd name="T56" fmla="*/ 262 w 1290"/>
              <a:gd name="T57" fmla="*/ 1022 h 1566"/>
              <a:gd name="T58" fmla="*/ 332 w 1290"/>
              <a:gd name="T59" fmla="*/ 857 h 1566"/>
              <a:gd name="T60" fmla="*/ 372 w 1290"/>
              <a:gd name="T61" fmla="*/ 887 h 1566"/>
              <a:gd name="T62" fmla="*/ 394 w 1290"/>
              <a:gd name="T63" fmla="*/ 887 h 1566"/>
              <a:gd name="T64" fmla="*/ 404 w 1290"/>
              <a:gd name="T65" fmla="*/ 895 h 1566"/>
              <a:gd name="T66" fmla="*/ 799 w 1290"/>
              <a:gd name="T67" fmla="*/ 1198 h 1566"/>
              <a:gd name="T68" fmla="*/ 1290 w 1290"/>
              <a:gd name="T69" fmla="*/ 1539 h 1566"/>
              <a:gd name="T70" fmla="*/ 1267 w 1290"/>
              <a:gd name="T71" fmla="*/ 1507 h 1566"/>
              <a:gd name="T72" fmla="*/ 1237 w 1290"/>
              <a:gd name="T73" fmla="*/ 1480 h 1566"/>
              <a:gd name="T74" fmla="*/ 377 w 1290"/>
              <a:gd name="T75" fmla="*/ 768 h 1566"/>
              <a:gd name="T76" fmla="*/ 375 w 1290"/>
              <a:gd name="T77" fmla="*/ 736 h 1566"/>
              <a:gd name="T78" fmla="*/ 336 w 1290"/>
              <a:gd name="T79" fmla="*/ 692 h 1566"/>
              <a:gd name="T80" fmla="*/ 298 w 1290"/>
              <a:gd name="T81" fmla="*/ 633 h 1566"/>
              <a:gd name="T82" fmla="*/ 290 w 1290"/>
              <a:gd name="T83" fmla="*/ 538 h 1566"/>
              <a:gd name="T84" fmla="*/ 292 w 1290"/>
              <a:gd name="T85" fmla="*/ 475 h 1566"/>
              <a:gd name="T86" fmla="*/ 287 w 1290"/>
              <a:gd name="T87" fmla="*/ 346 h 1566"/>
              <a:gd name="T88" fmla="*/ 268 w 1290"/>
              <a:gd name="T89" fmla="*/ 299 h 1566"/>
              <a:gd name="T90" fmla="*/ 276 w 1290"/>
              <a:gd name="T91" fmla="*/ 273 h 1566"/>
              <a:gd name="T92" fmla="*/ 283 w 1290"/>
              <a:gd name="T93" fmla="*/ 255 h 1566"/>
              <a:gd name="T94" fmla="*/ 290 w 1290"/>
              <a:gd name="T95" fmla="*/ 225 h 1566"/>
              <a:gd name="T96" fmla="*/ 303 w 1290"/>
              <a:gd name="T97" fmla="*/ 211 h 1566"/>
              <a:gd name="T98" fmla="*/ 305 w 1290"/>
              <a:gd name="T99" fmla="*/ 178 h 1566"/>
              <a:gd name="T100" fmla="*/ 317 w 1290"/>
              <a:gd name="T101" fmla="*/ 128 h 1566"/>
              <a:gd name="T102" fmla="*/ 332 w 1290"/>
              <a:gd name="T103" fmla="*/ 85 h 1566"/>
              <a:gd name="T104" fmla="*/ 325 w 1290"/>
              <a:gd name="T105" fmla="*/ 59 h 1566"/>
              <a:gd name="T106" fmla="*/ 271 w 1290"/>
              <a:gd name="T107" fmla="*/ 21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0" h="1566">
                <a:moveTo>
                  <a:pt x="250" y="20"/>
                </a:moveTo>
                <a:lnTo>
                  <a:pt x="250" y="20"/>
                </a:lnTo>
                <a:lnTo>
                  <a:pt x="246" y="15"/>
                </a:lnTo>
                <a:lnTo>
                  <a:pt x="241" y="11"/>
                </a:lnTo>
                <a:lnTo>
                  <a:pt x="235" y="6"/>
                </a:lnTo>
                <a:lnTo>
                  <a:pt x="225" y="2"/>
                </a:lnTo>
                <a:lnTo>
                  <a:pt x="213" y="0"/>
                </a:lnTo>
                <a:lnTo>
                  <a:pt x="205" y="0"/>
                </a:lnTo>
                <a:lnTo>
                  <a:pt x="197" y="1"/>
                </a:lnTo>
                <a:lnTo>
                  <a:pt x="188" y="2"/>
                </a:lnTo>
                <a:lnTo>
                  <a:pt x="178" y="5"/>
                </a:lnTo>
                <a:lnTo>
                  <a:pt x="178" y="5"/>
                </a:lnTo>
                <a:lnTo>
                  <a:pt x="159" y="12"/>
                </a:lnTo>
                <a:lnTo>
                  <a:pt x="141" y="21"/>
                </a:lnTo>
                <a:lnTo>
                  <a:pt x="129" y="31"/>
                </a:lnTo>
                <a:lnTo>
                  <a:pt x="118" y="42"/>
                </a:lnTo>
                <a:lnTo>
                  <a:pt x="111" y="54"/>
                </a:lnTo>
                <a:lnTo>
                  <a:pt x="105" y="68"/>
                </a:lnTo>
                <a:lnTo>
                  <a:pt x="102" y="84"/>
                </a:lnTo>
                <a:lnTo>
                  <a:pt x="101" y="100"/>
                </a:lnTo>
                <a:lnTo>
                  <a:pt x="101" y="100"/>
                </a:lnTo>
                <a:lnTo>
                  <a:pt x="100" y="108"/>
                </a:lnTo>
                <a:lnTo>
                  <a:pt x="98" y="117"/>
                </a:lnTo>
                <a:lnTo>
                  <a:pt x="95" y="132"/>
                </a:lnTo>
                <a:lnTo>
                  <a:pt x="87" y="145"/>
                </a:lnTo>
                <a:lnTo>
                  <a:pt x="80" y="158"/>
                </a:lnTo>
                <a:lnTo>
                  <a:pt x="74" y="169"/>
                </a:lnTo>
                <a:lnTo>
                  <a:pt x="68" y="180"/>
                </a:lnTo>
                <a:lnTo>
                  <a:pt x="65" y="190"/>
                </a:lnTo>
                <a:lnTo>
                  <a:pt x="64" y="193"/>
                </a:lnTo>
                <a:lnTo>
                  <a:pt x="65" y="198"/>
                </a:lnTo>
                <a:lnTo>
                  <a:pt x="76" y="246"/>
                </a:lnTo>
                <a:lnTo>
                  <a:pt x="76" y="246"/>
                </a:lnTo>
                <a:lnTo>
                  <a:pt x="58" y="358"/>
                </a:lnTo>
                <a:lnTo>
                  <a:pt x="43" y="449"/>
                </a:lnTo>
                <a:lnTo>
                  <a:pt x="32" y="522"/>
                </a:lnTo>
                <a:lnTo>
                  <a:pt x="32" y="522"/>
                </a:lnTo>
                <a:lnTo>
                  <a:pt x="28" y="550"/>
                </a:lnTo>
                <a:lnTo>
                  <a:pt x="22" y="585"/>
                </a:lnTo>
                <a:lnTo>
                  <a:pt x="10" y="658"/>
                </a:lnTo>
                <a:lnTo>
                  <a:pt x="5" y="691"/>
                </a:lnTo>
                <a:lnTo>
                  <a:pt x="1" y="719"/>
                </a:lnTo>
                <a:lnTo>
                  <a:pt x="0" y="740"/>
                </a:lnTo>
                <a:lnTo>
                  <a:pt x="1" y="746"/>
                </a:lnTo>
                <a:lnTo>
                  <a:pt x="2" y="750"/>
                </a:lnTo>
                <a:lnTo>
                  <a:pt x="2" y="750"/>
                </a:lnTo>
                <a:lnTo>
                  <a:pt x="6" y="754"/>
                </a:lnTo>
                <a:lnTo>
                  <a:pt x="10" y="754"/>
                </a:lnTo>
                <a:lnTo>
                  <a:pt x="16" y="752"/>
                </a:lnTo>
                <a:lnTo>
                  <a:pt x="18" y="752"/>
                </a:lnTo>
                <a:lnTo>
                  <a:pt x="20" y="755"/>
                </a:lnTo>
                <a:lnTo>
                  <a:pt x="20" y="760"/>
                </a:lnTo>
                <a:lnTo>
                  <a:pt x="21" y="768"/>
                </a:lnTo>
                <a:lnTo>
                  <a:pt x="21" y="768"/>
                </a:lnTo>
                <a:lnTo>
                  <a:pt x="21" y="776"/>
                </a:lnTo>
                <a:lnTo>
                  <a:pt x="23" y="787"/>
                </a:lnTo>
                <a:lnTo>
                  <a:pt x="32" y="818"/>
                </a:lnTo>
                <a:lnTo>
                  <a:pt x="56" y="900"/>
                </a:lnTo>
                <a:lnTo>
                  <a:pt x="81" y="983"/>
                </a:lnTo>
                <a:lnTo>
                  <a:pt x="88" y="1013"/>
                </a:lnTo>
                <a:lnTo>
                  <a:pt x="91" y="1025"/>
                </a:lnTo>
                <a:lnTo>
                  <a:pt x="92" y="1032"/>
                </a:lnTo>
                <a:lnTo>
                  <a:pt x="92" y="1032"/>
                </a:lnTo>
                <a:lnTo>
                  <a:pt x="88" y="1247"/>
                </a:lnTo>
                <a:lnTo>
                  <a:pt x="85" y="1382"/>
                </a:lnTo>
                <a:lnTo>
                  <a:pt x="84" y="1426"/>
                </a:lnTo>
                <a:lnTo>
                  <a:pt x="82" y="1444"/>
                </a:lnTo>
                <a:lnTo>
                  <a:pt x="82" y="1444"/>
                </a:lnTo>
                <a:lnTo>
                  <a:pt x="82" y="1447"/>
                </a:lnTo>
                <a:lnTo>
                  <a:pt x="82" y="1451"/>
                </a:lnTo>
                <a:lnTo>
                  <a:pt x="86" y="1459"/>
                </a:lnTo>
                <a:lnTo>
                  <a:pt x="92" y="1468"/>
                </a:lnTo>
                <a:lnTo>
                  <a:pt x="92" y="1468"/>
                </a:lnTo>
                <a:lnTo>
                  <a:pt x="91" y="1474"/>
                </a:lnTo>
                <a:lnTo>
                  <a:pt x="92" y="1486"/>
                </a:lnTo>
                <a:lnTo>
                  <a:pt x="93" y="1494"/>
                </a:lnTo>
                <a:lnTo>
                  <a:pt x="96" y="1500"/>
                </a:lnTo>
                <a:lnTo>
                  <a:pt x="98" y="1505"/>
                </a:lnTo>
                <a:lnTo>
                  <a:pt x="101" y="1506"/>
                </a:lnTo>
                <a:lnTo>
                  <a:pt x="103" y="1507"/>
                </a:lnTo>
                <a:lnTo>
                  <a:pt x="103" y="1507"/>
                </a:lnTo>
                <a:lnTo>
                  <a:pt x="160" y="1517"/>
                </a:lnTo>
                <a:lnTo>
                  <a:pt x="197" y="1522"/>
                </a:lnTo>
                <a:lnTo>
                  <a:pt x="213" y="1524"/>
                </a:lnTo>
                <a:lnTo>
                  <a:pt x="225" y="1524"/>
                </a:lnTo>
                <a:lnTo>
                  <a:pt x="225" y="1524"/>
                </a:lnTo>
                <a:lnTo>
                  <a:pt x="250" y="1524"/>
                </a:lnTo>
                <a:lnTo>
                  <a:pt x="263" y="1524"/>
                </a:lnTo>
                <a:lnTo>
                  <a:pt x="276" y="1523"/>
                </a:lnTo>
                <a:lnTo>
                  <a:pt x="288" y="1522"/>
                </a:lnTo>
                <a:lnTo>
                  <a:pt x="298" y="1518"/>
                </a:lnTo>
                <a:lnTo>
                  <a:pt x="303" y="1516"/>
                </a:lnTo>
                <a:lnTo>
                  <a:pt x="305" y="1513"/>
                </a:lnTo>
                <a:lnTo>
                  <a:pt x="308" y="1511"/>
                </a:lnTo>
                <a:lnTo>
                  <a:pt x="309" y="1507"/>
                </a:lnTo>
                <a:lnTo>
                  <a:pt x="309" y="1507"/>
                </a:lnTo>
                <a:lnTo>
                  <a:pt x="309" y="1502"/>
                </a:lnTo>
                <a:lnTo>
                  <a:pt x="306" y="1499"/>
                </a:lnTo>
                <a:lnTo>
                  <a:pt x="303" y="1494"/>
                </a:lnTo>
                <a:lnTo>
                  <a:pt x="298" y="1489"/>
                </a:lnTo>
                <a:lnTo>
                  <a:pt x="285" y="1479"/>
                </a:lnTo>
                <a:lnTo>
                  <a:pt x="272" y="1469"/>
                </a:lnTo>
                <a:lnTo>
                  <a:pt x="249" y="1454"/>
                </a:lnTo>
                <a:lnTo>
                  <a:pt x="244" y="1449"/>
                </a:lnTo>
                <a:lnTo>
                  <a:pt x="244" y="1448"/>
                </a:lnTo>
                <a:lnTo>
                  <a:pt x="246" y="1448"/>
                </a:lnTo>
                <a:lnTo>
                  <a:pt x="246" y="1448"/>
                </a:lnTo>
                <a:lnTo>
                  <a:pt x="271" y="1448"/>
                </a:lnTo>
                <a:lnTo>
                  <a:pt x="289" y="1447"/>
                </a:lnTo>
                <a:lnTo>
                  <a:pt x="308" y="1446"/>
                </a:lnTo>
                <a:lnTo>
                  <a:pt x="325" y="1442"/>
                </a:lnTo>
                <a:lnTo>
                  <a:pt x="333" y="1441"/>
                </a:lnTo>
                <a:lnTo>
                  <a:pt x="341" y="1437"/>
                </a:lnTo>
                <a:lnTo>
                  <a:pt x="346" y="1435"/>
                </a:lnTo>
                <a:lnTo>
                  <a:pt x="351" y="1431"/>
                </a:lnTo>
                <a:lnTo>
                  <a:pt x="353" y="1426"/>
                </a:lnTo>
                <a:lnTo>
                  <a:pt x="353" y="1421"/>
                </a:lnTo>
                <a:lnTo>
                  <a:pt x="353" y="1421"/>
                </a:lnTo>
                <a:lnTo>
                  <a:pt x="352" y="1416"/>
                </a:lnTo>
                <a:lnTo>
                  <a:pt x="349" y="1411"/>
                </a:lnTo>
                <a:lnTo>
                  <a:pt x="346" y="1406"/>
                </a:lnTo>
                <a:lnTo>
                  <a:pt x="342" y="1403"/>
                </a:lnTo>
                <a:lnTo>
                  <a:pt x="331" y="1394"/>
                </a:lnTo>
                <a:lnTo>
                  <a:pt x="317" y="1388"/>
                </a:lnTo>
                <a:lnTo>
                  <a:pt x="289" y="1374"/>
                </a:lnTo>
                <a:lnTo>
                  <a:pt x="276" y="1367"/>
                </a:lnTo>
                <a:lnTo>
                  <a:pt x="265" y="1358"/>
                </a:lnTo>
                <a:lnTo>
                  <a:pt x="265" y="1358"/>
                </a:lnTo>
                <a:lnTo>
                  <a:pt x="256" y="1350"/>
                </a:lnTo>
                <a:lnTo>
                  <a:pt x="250" y="1340"/>
                </a:lnTo>
                <a:lnTo>
                  <a:pt x="245" y="1329"/>
                </a:lnTo>
                <a:lnTo>
                  <a:pt x="244" y="1318"/>
                </a:lnTo>
                <a:lnTo>
                  <a:pt x="242" y="1307"/>
                </a:lnTo>
                <a:lnTo>
                  <a:pt x="244" y="1295"/>
                </a:lnTo>
                <a:lnTo>
                  <a:pt x="246" y="1284"/>
                </a:lnTo>
                <a:lnTo>
                  <a:pt x="250" y="1272"/>
                </a:lnTo>
                <a:lnTo>
                  <a:pt x="250" y="1272"/>
                </a:lnTo>
                <a:lnTo>
                  <a:pt x="252" y="1258"/>
                </a:lnTo>
                <a:lnTo>
                  <a:pt x="256" y="1240"/>
                </a:lnTo>
                <a:lnTo>
                  <a:pt x="262" y="1193"/>
                </a:lnTo>
                <a:lnTo>
                  <a:pt x="266" y="1144"/>
                </a:lnTo>
                <a:lnTo>
                  <a:pt x="267" y="1106"/>
                </a:lnTo>
                <a:lnTo>
                  <a:pt x="267" y="1106"/>
                </a:lnTo>
                <a:lnTo>
                  <a:pt x="266" y="1069"/>
                </a:lnTo>
                <a:lnTo>
                  <a:pt x="262" y="1022"/>
                </a:lnTo>
                <a:lnTo>
                  <a:pt x="258" y="960"/>
                </a:lnTo>
                <a:lnTo>
                  <a:pt x="258" y="960"/>
                </a:lnTo>
                <a:lnTo>
                  <a:pt x="255" y="800"/>
                </a:lnTo>
                <a:lnTo>
                  <a:pt x="311" y="794"/>
                </a:lnTo>
                <a:lnTo>
                  <a:pt x="332" y="857"/>
                </a:lnTo>
                <a:lnTo>
                  <a:pt x="332" y="857"/>
                </a:lnTo>
                <a:lnTo>
                  <a:pt x="335" y="861"/>
                </a:lnTo>
                <a:lnTo>
                  <a:pt x="338" y="864"/>
                </a:lnTo>
                <a:lnTo>
                  <a:pt x="349" y="873"/>
                </a:lnTo>
                <a:lnTo>
                  <a:pt x="372" y="887"/>
                </a:lnTo>
                <a:lnTo>
                  <a:pt x="372" y="887"/>
                </a:lnTo>
                <a:lnTo>
                  <a:pt x="375" y="888"/>
                </a:lnTo>
                <a:lnTo>
                  <a:pt x="379" y="889"/>
                </a:lnTo>
                <a:lnTo>
                  <a:pt x="389" y="888"/>
                </a:lnTo>
                <a:lnTo>
                  <a:pt x="394" y="887"/>
                </a:lnTo>
                <a:lnTo>
                  <a:pt x="398" y="888"/>
                </a:lnTo>
                <a:lnTo>
                  <a:pt x="400" y="889"/>
                </a:lnTo>
                <a:lnTo>
                  <a:pt x="401" y="893"/>
                </a:lnTo>
                <a:lnTo>
                  <a:pt x="401" y="893"/>
                </a:lnTo>
                <a:lnTo>
                  <a:pt x="404" y="895"/>
                </a:lnTo>
                <a:lnTo>
                  <a:pt x="410" y="901"/>
                </a:lnTo>
                <a:lnTo>
                  <a:pt x="436" y="922"/>
                </a:lnTo>
                <a:lnTo>
                  <a:pt x="526" y="991"/>
                </a:lnTo>
                <a:lnTo>
                  <a:pt x="654" y="1089"/>
                </a:lnTo>
                <a:lnTo>
                  <a:pt x="799" y="1198"/>
                </a:lnTo>
                <a:lnTo>
                  <a:pt x="1073" y="1403"/>
                </a:lnTo>
                <a:lnTo>
                  <a:pt x="1198" y="1495"/>
                </a:lnTo>
                <a:lnTo>
                  <a:pt x="1216" y="1543"/>
                </a:lnTo>
                <a:lnTo>
                  <a:pt x="1254" y="1566"/>
                </a:lnTo>
                <a:lnTo>
                  <a:pt x="1290" y="1539"/>
                </a:lnTo>
                <a:lnTo>
                  <a:pt x="1290" y="1539"/>
                </a:lnTo>
                <a:lnTo>
                  <a:pt x="1283" y="1528"/>
                </a:lnTo>
                <a:lnTo>
                  <a:pt x="1275" y="1517"/>
                </a:lnTo>
                <a:lnTo>
                  <a:pt x="1267" y="1507"/>
                </a:lnTo>
                <a:lnTo>
                  <a:pt x="1267" y="1507"/>
                </a:lnTo>
                <a:lnTo>
                  <a:pt x="1249" y="1489"/>
                </a:lnTo>
                <a:lnTo>
                  <a:pt x="1242" y="1483"/>
                </a:lnTo>
                <a:lnTo>
                  <a:pt x="1240" y="1481"/>
                </a:lnTo>
                <a:lnTo>
                  <a:pt x="1237" y="1480"/>
                </a:lnTo>
                <a:lnTo>
                  <a:pt x="1237" y="1480"/>
                </a:lnTo>
                <a:lnTo>
                  <a:pt x="1200" y="1454"/>
                </a:lnTo>
                <a:lnTo>
                  <a:pt x="1107" y="1385"/>
                </a:lnTo>
                <a:lnTo>
                  <a:pt x="827" y="1177"/>
                </a:lnTo>
                <a:lnTo>
                  <a:pt x="422" y="874"/>
                </a:lnTo>
                <a:lnTo>
                  <a:pt x="377" y="768"/>
                </a:lnTo>
                <a:lnTo>
                  <a:pt x="377" y="768"/>
                </a:lnTo>
                <a:lnTo>
                  <a:pt x="378" y="763"/>
                </a:lnTo>
                <a:lnTo>
                  <a:pt x="378" y="751"/>
                </a:lnTo>
                <a:lnTo>
                  <a:pt x="378" y="744"/>
                </a:lnTo>
                <a:lnTo>
                  <a:pt x="375" y="736"/>
                </a:lnTo>
                <a:lnTo>
                  <a:pt x="373" y="730"/>
                </a:lnTo>
                <a:lnTo>
                  <a:pt x="368" y="724"/>
                </a:lnTo>
                <a:lnTo>
                  <a:pt x="368" y="724"/>
                </a:lnTo>
                <a:lnTo>
                  <a:pt x="346" y="703"/>
                </a:lnTo>
                <a:lnTo>
                  <a:pt x="336" y="692"/>
                </a:lnTo>
                <a:lnTo>
                  <a:pt x="326" y="682"/>
                </a:lnTo>
                <a:lnTo>
                  <a:pt x="326" y="682"/>
                </a:lnTo>
                <a:lnTo>
                  <a:pt x="316" y="669"/>
                </a:lnTo>
                <a:lnTo>
                  <a:pt x="305" y="650"/>
                </a:lnTo>
                <a:lnTo>
                  <a:pt x="298" y="633"/>
                </a:lnTo>
                <a:lnTo>
                  <a:pt x="295" y="626"/>
                </a:lnTo>
                <a:lnTo>
                  <a:pt x="294" y="619"/>
                </a:lnTo>
                <a:lnTo>
                  <a:pt x="294" y="619"/>
                </a:lnTo>
                <a:lnTo>
                  <a:pt x="292" y="570"/>
                </a:lnTo>
                <a:lnTo>
                  <a:pt x="290" y="538"/>
                </a:lnTo>
                <a:lnTo>
                  <a:pt x="290" y="526"/>
                </a:lnTo>
                <a:lnTo>
                  <a:pt x="290" y="516"/>
                </a:lnTo>
                <a:lnTo>
                  <a:pt x="290" y="516"/>
                </a:lnTo>
                <a:lnTo>
                  <a:pt x="292" y="497"/>
                </a:lnTo>
                <a:lnTo>
                  <a:pt x="292" y="475"/>
                </a:lnTo>
                <a:lnTo>
                  <a:pt x="290" y="444"/>
                </a:lnTo>
                <a:lnTo>
                  <a:pt x="290" y="444"/>
                </a:lnTo>
                <a:lnTo>
                  <a:pt x="288" y="350"/>
                </a:lnTo>
                <a:lnTo>
                  <a:pt x="288" y="350"/>
                </a:lnTo>
                <a:lnTo>
                  <a:pt x="287" y="346"/>
                </a:lnTo>
                <a:lnTo>
                  <a:pt x="285" y="340"/>
                </a:lnTo>
                <a:lnTo>
                  <a:pt x="279" y="329"/>
                </a:lnTo>
                <a:lnTo>
                  <a:pt x="269" y="314"/>
                </a:lnTo>
                <a:lnTo>
                  <a:pt x="269" y="314"/>
                </a:lnTo>
                <a:lnTo>
                  <a:pt x="268" y="299"/>
                </a:lnTo>
                <a:lnTo>
                  <a:pt x="267" y="288"/>
                </a:lnTo>
                <a:lnTo>
                  <a:pt x="268" y="282"/>
                </a:lnTo>
                <a:lnTo>
                  <a:pt x="269" y="278"/>
                </a:lnTo>
                <a:lnTo>
                  <a:pt x="269" y="278"/>
                </a:lnTo>
                <a:lnTo>
                  <a:pt x="276" y="273"/>
                </a:lnTo>
                <a:lnTo>
                  <a:pt x="281" y="270"/>
                </a:lnTo>
                <a:lnTo>
                  <a:pt x="285" y="267"/>
                </a:lnTo>
                <a:lnTo>
                  <a:pt x="285" y="267"/>
                </a:lnTo>
                <a:lnTo>
                  <a:pt x="284" y="265"/>
                </a:lnTo>
                <a:lnTo>
                  <a:pt x="283" y="255"/>
                </a:lnTo>
                <a:lnTo>
                  <a:pt x="283" y="249"/>
                </a:lnTo>
                <a:lnTo>
                  <a:pt x="284" y="241"/>
                </a:lnTo>
                <a:lnTo>
                  <a:pt x="287" y="234"/>
                </a:lnTo>
                <a:lnTo>
                  <a:pt x="290" y="225"/>
                </a:lnTo>
                <a:lnTo>
                  <a:pt x="290" y="225"/>
                </a:lnTo>
                <a:lnTo>
                  <a:pt x="293" y="223"/>
                </a:lnTo>
                <a:lnTo>
                  <a:pt x="295" y="220"/>
                </a:lnTo>
                <a:lnTo>
                  <a:pt x="298" y="218"/>
                </a:lnTo>
                <a:lnTo>
                  <a:pt x="301" y="215"/>
                </a:lnTo>
                <a:lnTo>
                  <a:pt x="303" y="211"/>
                </a:lnTo>
                <a:lnTo>
                  <a:pt x="304" y="204"/>
                </a:lnTo>
                <a:lnTo>
                  <a:pt x="303" y="197"/>
                </a:lnTo>
                <a:lnTo>
                  <a:pt x="300" y="186"/>
                </a:lnTo>
                <a:lnTo>
                  <a:pt x="300" y="186"/>
                </a:lnTo>
                <a:lnTo>
                  <a:pt x="305" y="178"/>
                </a:lnTo>
                <a:lnTo>
                  <a:pt x="310" y="174"/>
                </a:lnTo>
                <a:lnTo>
                  <a:pt x="316" y="170"/>
                </a:lnTo>
                <a:lnTo>
                  <a:pt x="314" y="132"/>
                </a:lnTo>
                <a:lnTo>
                  <a:pt x="314" y="132"/>
                </a:lnTo>
                <a:lnTo>
                  <a:pt x="317" y="128"/>
                </a:lnTo>
                <a:lnTo>
                  <a:pt x="322" y="124"/>
                </a:lnTo>
                <a:lnTo>
                  <a:pt x="326" y="117"/>
                </a:lnTo>
                <a:lnTo>
                  <a:pt x="330" y="108"/>
                </a:lnTo>
                <a:lnTo>
                  <a:pt x="332" y="98"/>
                </a:lnTo>
                <a:lnTo>
                  <a:pt x="332" y="85"/>
                </a:lnTo>
                <a:lnTo>
                  <a:pt x="331" y="79"/>
                </a:lnTo>
                <a:lnTo>
                  <a:pt x="330" y="70"/>
                </a:lnTo>
                <a:lnTo>
                  <a:pt x="330" y="70"/>
                </a:lnTo>
                <a:lnTo>
                  <a:pt x="327" y="64"/>
                </a:lnTo>
                <a:lnTo>
                  <a:pt x="325" y="59"/>
                </a:lnTo>
                <a:lnTo>
                  <a:pt x="316" y="48"/>
                </a:lnTo>
                <a:lnTo>
                  <a:pt x="306" y="38"/>
                </a:lnTo>
                <a:lnTo>
                  <a:pt x="295" y="31"/>
                </a:lnTo>
                <a:lnTo>
                  <a:pt x="283" y="25"/>
                </a:lnTo>
                <a:lnTo>
                  <a:pt x="271" y="21"/>
                </a:lnTo>
                <a:lnTo>
                  <a:pt x="260" y="20"/>
                </a:lnTo>
                <a:lnTo>
                  <a:pt x="250" y="20"/>
                </a:lnTo>
                <a:lnTo>
                  <a:pt x="250" y="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EF37586D-1495-494F-9D20-5D9803338DD0}"/>
              </a:ext>
            </a:extLst>
          </p:cNvPr>
          <p:cNvSpPr>
            <a:spLocks/>
          </p:cNvSpPr>
          <p:nvPr/>
        </p:nvSpPr>
        <p:spPr bwMode="auto">
          <a:xfrm>
            <a:off x="2263270" y="3231896"/>
            <a:ext cx="1635989" cy="834283"/>
          </a:xfrm>
          <a:custGeom>
            <a:avLst/>
            <a:gdLst>
              <a:gd name="T0" fmla="*/ 1299 w 2059"/>
              <a:gd name="T1" fmla="*/ 185 h 1050"/>
              <a:gd name="T2" fmla="*/ 1089 w 2059"/>
              <a:gd name="T3" fmla="*/ 204 h 1050"/>
              <a:gd name="T4" fmla="*/ 1019 w 2059"/>
              <a:gd name="T5" fmla="*/ 218 h 1050"/>
              <a:gd name="T6" fmla="*/ 904 w 2059"/>
              <a:gd name="T7" fmla="*/ 270 h 1050"/>
              <a:gd name="T8" fmla="*/ 904 w 2059"/>
              <a:gd name="T9" fmla="*/ 272 h 1050"/>
              <a:gd name="T10" fmla="*/ 859 w 2059"/>
              <a:gd name="T11" fmla="*/ 337 h 1050"/>
              <a:gd name="T12" fmla="*/ 813 w 2059"/>
              <a:gd name="T13" fmla="*/ 370 h 1050"/>
              <a:gd name="T14" fmla="*/ 788 w 2059"/>
              <a:gd name="T15" fmla="*/ 431 h 1050"/>
              <a:gd name="T16" fmla="*/ 781 w 2059"/>
              <a:gd name="T17" fmla="*/ 534 h 1050"/>
              <a:gd name="T18" fmla="*/ 836 w 2059"/>
              <a:gd name="T19" fmla="*/ 616 h 1050"/>
              <a:gd name="T20" fmla="*/ 831 w 2059"/>
              <a:gd name="T21" fmla="*/ 651 h 1050"/>
              <a:gd name="T22" fmla="*/ 505 w 2059"/>
              <a:gd name="T23" fmla="*/ 841 h 1050"/>
              <a:gd name="T24" fmla="*/ 151 w 2059"/>
              <a:gd name="T25" fmla="*/ 828 h 1050"/>
              <a:gd name="T26" fmla="*/ 109 w 2059"/>
              <a:gd name="T27" fmla="*/ 904 h 1050"/>
              <a:gd name="T28" fmla="*/ 18 w 2059"/>
              <a:gd name="T29" fmla="*/ 1004 h 1050"/>
              <a:gd name="T30" fmla="*/ 3 w 2059"/>
              <a:gd name="T31" fmla="*/ 1045 h 1050"/>
              <a:gd name="T32" fmla="*/ 62 w 2059"/>
              <a:gd name="T33" fmla="*/ 1045 h 1050"/>
              <a:gd name="T34" fmla="*/ 207 w 2059"/>
              <a:gd name="T35" fmla="*/ 1004 h 1050"/>
              <a:gd name="T36" fmla="*/ 284 w 2059"/>
              <a:gd name="T37" fmla="*/ 990 h 1050"/>
              <a:gd name="T38" fmla="*/ 329 w 2059"/>
              <a:gd name="T39" fmla="*/ 997 h 1050"/>
              <a:gd name="T40" fmla="*/ 639 w 2059"/>
              <a:gd name="T41" fmla="*/ 973 h 1050"/>
              <a:gd name="T42" fmla="*/ 745 w 2059"/>
              <a:gd name="T43" fmla="*/ 963 h 1050"/>
              <a:gd name="T44" fmla="*/ 829 w 2059"/>
              <a:gd name="T45" fmla="*/ 902 h 1050"/>
              <a:gd name="T46" fmla="*/ 1031 w 2059"/>
              <a:gd name="T47" fmla="*/ 703 h 1050"/>
              <a:gd name="T48" fmla="*/ 1091 w 2059"/>
              <a:gd name="T49" fmla="*/ 787 h 1050"/>
              <a:gd name="T50" fmla="*/ 1086 w 2059"/>
              <a:gd name="T51" fmla="*/ 878 h 1050"/>
              <a:gd name="T52" fmla="*/ 1128 w 2059"/>
              <a:gd name="T53" fmla="*/ 920 h 1050"/>
              <a:gd name="T54" fmla="*/ 1185 w 2059"/>
              <a:gd name="T55" fmla="*/ 921 h 1050"/>
              <a:gd name="T56" fmla="*/ 1221 w 2059"/>
              <a:gd name="T57" fmla="*/ 896 h 1050"/>
              <a:gd name="T58" fmla="*/ 1229 w 2059"/>
              <a:gd name="T59" fmla="*/ 853 h 1050"/>
              <a:gd name="T60" fmla="*/ 1208 w 2059"/>
              <a:gd name="T61" fmla="*/ 804 h 1050"/>
              <a:gd name="T62" fmla="*/ 1193 w 2059"/>
              <a:gd name="T63" fmla="*/ 760 h 1050"/>
              <a:gd name="T64" fmla="*/ 1189 w 2059"/>
              <a:gd name="T65" fmla="*/ 675 h 1050"/>
              <a:gd name="T66" fmla="*/ 1202 w 2059"/>
              <a:gd name="T67" fmla="*/ 600 h 1050"/>
              <a:gd name="T68" fmla="*/ 1482 w 2059"/>
              <a:gd name="T69" fmla="*/ 484 h 1050"/>
              <a:gd name="T70" fmla="*/ 1541 w 2059"/>
              <a:gd name="T71" fmla="*/ 526 h 1050"/>
              <a:gd name="T72" fmla="*/ 1640 w 2059"/>
              <a:gd name="T73" fmla="*/ 616 h 1050"/>
              <a:gd name="T74" fmla="*/ 1691 w 2059"/>
              <a:gd name="T75" fmla="*/ 664 h 1050"/>
              <a:gd name="T76" fmla="*/ 1750 w 2059"/>
              <a:gd name="T77" fmla="*/ 692 h 1050"/>
              <a:gd name="T78" fmla="*/ 1814 w 2059"/>
              <a:gd name="T79" fmla="*/ 716 h 1050"/>
              <a:gd name="T80" fmla="*/ 1921 w 2059"/>
              <a:gd name="T81" fmla="*/ 780 h 1050"/>
              <a:gd name="T82" fmla="*/ 1985 w 2059"/>
              <a:gd name="T83" fmla="*/ 825 h 1050"/>
              <a:gd name="T84" fmla="*/ 2052 w 2059"/>
              <a:gd name="T85" fmla="*/ 838 h 1050"/>
              <a:gd name="T86" fmla="*/ 2045 w 2059"/>
              <a:gd name="T87" fmla="*/ 825 h 1050"/>
              <a:gd name="T88" fmla="*/ 2017 w 2059"/>
              <a:gd name="T89" fmla="*/ 804 h 1050"/>
              <a:gd name="T90" fmla="*/ 1958 w 2059"/>
              <a:gd name="T91" fmla="*/ 737 h 1050"/>
              <a:gd name="T92" fmla="*/ 1930 w 2059"/>
              <a:gd name="T93" fmla="*/ 720 h 1050"/>
              <a:gd name="T94" fmla="*/ 1889 w 2059"/>
              <a:gd name="T95" fmla="*/ 668 h 1050"/>
              <a:gd name="T96" fmla="*/ 1811 w 2059"/>
              <a:gd name="T97" fmla="*/ 628 h 1050"/>
              <a:gd name="T98" fmla="*/ 1702 w 2059"/>
              <a:gd name="T99" fmla="*/ 513 h 1050"/>
              <a:gd name="T100" fmla="*/ 1584 w 2059"/>
              <a:gd name="T101" fmla="*/ 285 h 1050"/>
              <a:gd name="T102" fmla="*/ 1618 w 2059"/>
              <a:gd name="T103" fmla="*/ 256 h 1050"/>
              <a:gd name="T104" fmla="*/ 1640 w 2059"/>
              <a:gd name="T105" fmla="*/ 194 h 1050"/>
              <a:gd name="T106" fmla="*/ 1659 w 2059"/>
              <a:gd name="T107" fmla="*/ 169 h 1050"/>
              <a:gd name="T108" fmla="*/ 1664 w 2059"/>
              <a:gd name="T109" fmla="*/ 120 h 1050"/>
              <a:gd name="T110" fmla="*/ 1642 w 2059"/>
              <a:gd name="T111" fmla="*/ 67 h 1050"/>
              <a:gd name="T112" fmla="*/ 1580 w 2059"/>
              <a:gd name="T113" fmla="*/ 18 h 1050"/>
              <a:gd name="T114" fmla="*/ 1502 w 2059"/>
              <a:gd name="T115" fmla="*/ 0 h 1050"/>
              <a:gd name="T116" fmla="*/ 1453 w 2059"/>
              <a:gd name="T117" fmla="*/ 14 h 1050"/>
              <a:gd name="T118" fmla="*/ 1398 w 2059"/>
              <a:gd name="T119" fmla="*/ 61 h 1050"/>
              <a:gd name="T120" fmla="*/ 1384 w 2059"/>
              <a:gd name="T121" fmla="*/ 12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59" h="1050">
                <a:moveTo>
                  <a:pt x="1376" y="165"/>
                </a:moveTo>
                <a:lnTo>
                  <a:pt x="1376" y="165"/>
                </a:lnTo>
                <a:lnTo>
                  <a:pt x="1360" y="170"/>
                </a:lnTo>
                <a:lnTo>
                  <a:pt x="1345" y="174"/>
                </a:lnTo>
                <a:lnTo>
                  <a:pt x="1324" y="180"/>
                </a:lnTo>
                <a:lnTo>
                  <a:pt x="1299" y="185"/>
                </a:lnTo>
                <a:lnTo>
                  <a:pt x="1270" y="190"/>
                </a:lnTo>
                <a:lnTo>
                  <a:pt x="1234" y="195"/>
                </a:lnTo>
                <a:lnTo>
                  <a:pt x="1195" y="197"/>
                </a:lnTo>
                <a:lnTo>
                  <a:pt x="1195" y="197"/>
                </a:lnTo>
                <a:lnTo>
                  <a:pt x="1128" y="200"/>
                </a:lnTo>
                <a:lnTo>
                  <a:pt x="1089" y="204"/>
                </a:lnTo>
                <a:lnTo>
                  <a:pt x="1068" y="206"/>
                </a:lnTo>
                <a:lnTo>
                  <a:pt x="1054" y="207"/>
                </a:lnTo>
                <a:lnTo>
                  <a:pt x="1054" y="207"/>
                </a:lnTo>
                <a:lnTo>
                  <a:pt x="1047" y="208"/>
                </a:lnTo>
                <a:lnTo>
                  <a:pt x="1038" y="211"/>
                </a:lnTo>
                <a:lnTo>
                  <a:pt x="1019" y="218"/>
                </a:lnTo>
                <a:lnTo>
                  <a:pt x="995" y="228"/>
                </a:lnTo>
                <a:lnTo>
                  <a:pt x="995" y="228"/>
                </a:lnTo>
                <a:lnTo>
                  <a:pt x="952" y="247"/>
                </a:lnTo>
                <a:lnTo>
                  <a:pt x="921" y="261"/>
                </a:lnTo>
                <a:lnTo>
                  <a:pt x="910" y="266"/>
                </a:lnTo>
                <a:lnTo>
                  <a:pt x="904" y="270"/>
                </a:lnTo>
                <a:lnTo>
                  <a:pt x="904" y="270"/>
                </a:lnTo>
                <a:lnTo>
                  <a:pt x="902" y="272"/>
                </a:lnTo>
                <a:lnTo>
                  <a:pt x="902" y="272"/>
                </a:lnTo>
                <a:lnTo>
                  <a:pt x="903" y="272"/>
                </a:lnTo>
                <a:lnTo>
                  <a:pt x="904" y="271"/>
                </a:lnTo>
                <a:lnTo>
                  <a:pt x="904" y="272"/>
                </a:lnTo>
                <a:lnTo>
                  <a:pt x="900" y="277"/>
                </a:lnTo>
                <a:lnTo>
                  <a:pt x="891" y="292"/>
                </a:lnTo>
                <a:lnTo>
                  <a:pt x="891" y="292"/>
                </a:lnTo>
                <a:lnTo>
                  <a:pt x="876" y="311"/>
                </a:lnTo>
                <a:lnTo>
                  <a:pt x="867" y="324"/>
                </a:lnTo>
                <a:lnTo>
                  <a:pt x="859" y="337"/>
                </a:lnTo>
                <a:lnTo>
                  <a:pt x="845" y="351"/>
                </a:lnTo>
                <a:lnTo>
                  <a:pt x="845" y="351"/>
                </a:lnTo>
                <a:lnTo>
                  <a:pt x="835" y="359"/>
                </a:lnTo>
                <a:lnTo>
                  <a:pt x="828" y="362"/>
                </a:lnTo>
                <a:lnTo>
                  <a:pt x="819" y="365"/>
                </a:lnTo>
                <a:lnTo>
                  <a:pt x="813" y="370"/>
                </a:lnTo>
                <a:lnTo>
                  <a:pt x="809" y="372"/>
                </a:lnTo>
                <a:lnTo>
                  <a:pt x="806" y="376"/>
                </a:lnTo>
                <a:lnTo>
                  <a:pt x="803" y="381"/>
                </a:lnTo>
                <a:lnTo>
                  <a:pt x="799" y="387"/>
                </a:lnTo>
                <a:lnTo>
                  <a:pt x="793" y="405"/>
                </a:lnTo>
                <a:lnTo>
                  <a:pt x="788" y="431"/>
                </a:lnTo>
                <a:lnTo>
                  <a:pt x="788" y="431"/>
                </a:lnTo>
                <a:lnTo>
                  <a:pt x="780" y="482"/>
                </a:lnTo>
                <a:lnTo>
                  <a:pt x="777" y="499"/>
                </a:lnTo>
                <a:lnTo>
                  <a:pt x="777" y="513"/>
                </a:lnTo>
                <a:lnTo>
                  <a:pt x="779" y="524"/>
                </a:lnTo>
                <a:lnTo>
                  <a:pt x="781" y="534"/>
                </a:lnTo>
                <a:lnTo>
                  <a:pt x="785" y="543"/>
                </a:lnTo>
                <a:lnTo>
                  <a:pt x="792" y="554"/>
                </a:lnTo>
                <a:lnTo>
                  <a:pt x="792" y="554"/>
                </a:lnTo>
                <a:lnTo>
                  <a:pt x="811" y="580"/>
                </a:lnTo>
                <a:lnTo>
                  <a:pt x="829" y="605"/>
                </a:lnTo>
                <a:lnTo>
                  <a:pt x="836" y="616"/>
                </a:lnTo>
                <a:lnTo>
                  <a:pt x="843" y="626"/>
                </a:lnTo>
                <a:lnTo>
                  <a:pt x="845" y="633"/>
                </a:lnTo>
                <a:lnTo>
                  <a:pt x="845" y="637"/>
                </a:lnTo>
                <a:lnTo>
                  <a:pt x="845" y="639"/>
                </a:lnTo>
                <a:lnTo>
                  <a:pt x="845" y="639"/>
                </a:lnTo>
                <a:lnTo>
                  <a:pt x="831" y="651"/>
                </a:lnTo>
                <a:lnTo>
                  <a:pt x="803" y="674"/>
                </a:lnTo>
                <a:lnTo>
                  <a:pt x="719" y="739"/>
                </a:lnTo>
                <a:lnTo>
                  <a:pt x="599" y="832"/>
                </a:lnTo>
                <a:lnTo>
                  <a:pt x="599" y="832"/>
                </a:lnTo>
                <a:lnTo>
                  <a:pt x="551" y="836"/>
                </a:lnTo>
                <a:lnTo>
                  <a:pt x="505" y="841"/>
                </a:lnTo>
                <a:lnTo>
                  <a:pt x="460" y="846"/>
                </a:lnTo>
                <a:lnTo>
                  <a:pt x="460" y="846"/>
                </a:lnTo>
                <a:lnTo>
                  <a:pt x="362" y="857"/>
                </a:lnTo>
                <a:lnTo>
                  <a:pt x="308" y="864"/>
                </a:lnTo>
                <a:lnTo>
                  <a:pt x="228" y="797"/>
                </a:lnTo>
                <a:lnTo>
                  <a:pt x="151" y="828"/>
                </a:lnTo>
                <a:lnTo>
                  <a:pt x="196" y="885"/>
                </a:lnTo>
                <a:lnTo>
                  <a:pt x="196" y="885"/>
                </a:lnTo>
                <a:lnTo>
                  <a:pt x="116" y="902"/>
                </a:lnTo>
                <a:lnTo>
                  <a:pt x="116" y="902"/>
                </a:lnTo>
                <a:lnTo>
                  <a:pt x="109" y="904"/>
                </a:lnTo>
                <a:lnTo>
                  <a:pt x="109" y="904"/>
                </a:lnTo>
                <a:lnTo>
                  <a:pt x="104" y="908"/>
                </a:lnTo>
                <a:lnTo>
                  <a:pt x="97" y="915"/>
                </a:lnTo>
                <a:lnTo>
                  <a:pt x="63" y="951"/>
                </a:lnTo>
                <a:lnTo>
                  <a:pt x="63" y="951"/>
                </a:lnTo>
                <a:lnTo>
                  <a:pt x="31" y="988"/>
                </a:lnTo>
                <a:lnTo>
                  <a:pt x="18" y="1004"/>
                </a:lnTo>
                <a:lnTo>
                  <a:pt x="7" y="1019"/>
                </a:lnTo>
                <a:lnTo>
                  <a:pt x="4" y="1025"/>
                </a:lnTo>
                <a:lnTo>
                  <a:pt x="2" y="1031"/>
                </a:lnTo>
                <a:lnTo>
                  <a:pt x="0" y="1037"/>
                </a:lnTo>
                <a:lnTo>
                  <a:pt x="2" y="1041"/>
                </a:lnTo>
                <a:lnTo>
                  <a:pt x="3" y="1045"/>
                </a:lnTo>
                <a:lnTo>
                  <a:pt x="8" y="1047"/>
                </a:lnTo>
                <a:lnTo>
                  <a:pt x="14" y="1050"/>
                </a:lnTo>
                <a:lnTo>
                  <a:pt x="21" y="1050"/>
                </a:lnTo>
                <a:lnTo>
                  <a:pt x="21" y="1050"/>
                </a:lnTo>
                <a:lnTo>
                  <a:pt x="41" y="1048"/>
                </a:lnTo>
                <a:lnTo>
                  <a:pt x="62" y="1045"/>
                </a:lnTo>
                <a:lnTo>
                  <a:pt x="83" y="1040"/>
                </a:lnTo>
                <a:lnTo>
                  <a:pt x="104" y="1035"/>
                </a:lnTo>
                <a:lnTo>
                  <a:pt x="146" y="1021"/>
                </a:lnTo>
                <a:lnTo>
                  <a:pt x="179" y="1011"/>
                </a:lnTo>
                <a:lnTo>
                  <a:pt x="179" y="1011"/>
                </a:lnTo>
                <a:lnTo>
                  <a:pt x="207" y="1004"/>
                </a:lnTo>
                <a:lnTo>
                  <a:pt x="233" y="999"/>
                </a:lnTo>
                <a:lnTo>
                  <a:pt x="253" y="997"/>
                </a:lnTo>
                <a:lnTo>
                  <a:pt x="263" y="993"/>
                </a:lnTo>
                <a:lnTo>
                  <a:pt x="263" y="993"/>
                </a:lnTo>
                <a:lnTo>
                  <a:pt x="271" y="992"/>
                </a:lnTo>
                <a:lnTo>
                  <a:pt x="284" y="990"/>
                </a:lnTo>
                <a:lnTo>
                  <a:pt x="298" y="990"/>
                </a:lnTo>
                <a:lnTo>
                  <a:pt x="298" y="990"/>
                </a:lnTo>
                <a:lnTo>
                  <a:pt x="307" y="993"/>
                </a:lnTo>
                <a:lnTo>
                  <a:pt x="317" y="995"/>
                </a:lnTo>
                <a:lnTo>
                  <a:pt x="329" y="997"/>
                </a:lnTo>
                <a:lnTo>
                  <a:pt x="329" y="997"/>
                </a:lnTo>
                <a:lnTo>
                  <a:pt x="344" y="997"/>
                </a:lnTo>
                <a:lnTo>
                  <a:pt x="358" y="995"/>
                </a:lnTo>
                <a:lnTo>
                  <a:pt x="372" y="993"/>
                </a:lnTo>
                <a:lnTo>
                  <a:pt x="372" y="993"/>
                </a:lnTo>
                <a:lnTo>
                  <a:pt x="526" y="981"/>
                </a:lnTo>
                <a:lnTo>
                  <a:pt x="639" y="973"/>
                </a:lnTo>
                <a:lnTo>
                  <a:pt x="705" y="968"/>
                </a:lnTo>
                <a:lnTo>
                  <a:pt x="705" y="968"/>
                </a:lnTo>
                <a:lnTo>
                  <a:pt x="716" y="968"/>
                </a:lnTo>
                <a:lnTo>
                  <a:pt x="727" y="967"/>
                </a:lnTo>
                <a:lnTo>
                  <a:pt x="737" y="966"/>
                </a:lnTo>
                <a:lnTo>
                  <a:pt x="745" y="963"/>
                </a:lnTo>
                <a:lnTo>
                  <a:pt x="755" y="960"/>
                </a:lnTo>
                <a:lnTo>
                  <a:pt x="764" y="956"/>
                </a:lnTo>
                <a:lnTo>
                  <a:pt x="781" y="945"/>
                </a:lnTo>
                <a:lnTo>
                  <a:pt x="781" y="945"/>
                </a:lnTo>
                <a:lnTo>
                  <a:pt x="798" y="930"/>
                </a:lnTo>
                <a:lnTo>
                  <a:pt x="829" y="902"/>
                </a:lnTo>
                <a:lnTo>
                  <a:pt x="909" y="825"/>
                </a:lnTo>
                <a:lnTo>
                  <a:pt x="988" y="749"/>
                </a:lnTo>
                <a:lnTo>
                  <a:pt x="1014" y="722"/>
                </a:lnTo>
                <a:lnTo>
                  <a:pt x="1027" y="710"/>
                </a:lnTo>
                <a:lnTo>
                  <a:pt x="1027" y="710"/>
                </a:lnTo>
                <a:lnTo>
                  <a:pt x="1031" y="703"/>
                </a:lnTo>
                <a:lnTo>
                  <a:pt x="1037" y="699"/>
                </a:lnTo>
                <a:lnTo>
                  <a:pt x="1049" y="690"/>
                </a:lnTo>
                <a:lnTo>
                  <a:pt x="1065" y="681"/>
                </a:lnTo>
                <a:lnTo>
                  <a:pt x="1090" y="780"/>
                </a:lnTo>
                <a:lnTo>
                  <a:pt x="1090" y="780"/>
                </a:lnTo>
                <a:lnTo>
                  <a:pt x="1091" y="787"/>
                </a:lnTo>
                <a:lnTo>
                  <a:pt x="1091" y="797"/>
                </a:lnTo>
                <a:lnTo>
                  <a:pt x="1090" y="817"/>
                </a:lnTo>
                <a:lnTo>
                  <a:pt x="1088" y="838"/>
                </a:lnTo>
                <a:lnTo>
                  <a:pt x="1085" y="859"/>
                </a:lnTo>
                <a:lnTo>
                  <a:pt x="1085" y="869"/>
                </a:lnTo>
                <a:lnTo>
                  <a:pt x="1086" y="878"/>
                </a:lnTo>
                <a:lnTo>
                  <a:pt x="1089" y="888"/>
                </a:lnTo>
                <a:lnTo>
                  <a:pt x="1092" y="897"/>
                </a:lnTo>
                <a:lnTo>
                  <a:pt x="1099" y="904"/>
                </a:lnTo>
                <a:lnTo>
                  <a:pt x="1106" y="910"/>
                </a:lnTo>
                <a:lnTo>
                  <a:pt x="1116" y="915"/>
                </a:lnTo>
                <a:lnTo>
                  <a:pt x="1128" y="920"/>
                </a:lnTo>
                <a:lnTo>
                  <a:pt x="1128" y="920"/>
                </a:lnTo>
                <a:lnTo>
                  <a:pt x="1142" y="923"/>
                </a:lnTo>
                <a:lnTo>
                  <a:pt x="1154" y="924"/>
                </a:lnTo>
                <a:lnTo>
                  <a:pt x="1165" y="924"/>
                </a:lnTo>
                <a:lnTo>
                  <a:pt x="1175" y="923"/>
                </a:lnTo>
                <a:lnTo>
                  <a:pt x="1185" y="921"/>
                </a:lnTo>
                <a:lnTo>
                  <a:pt x="1192" y="919"/>
                </a:lnTo>
                <a:lnTo>
                  <a:pt x="1200" y="915"/>
                </a:lnTo>
                <a:lnTo>
                  <a:pt x="1207" y="912"/>
                </a:lnTo>
                <a:lnTo>
                  <a:pt x="1212" y="907"/>
                </a:lnTo>
                <a:lnTo>
                  <a:pt x="1217" y="902"/>
                </a:lnTo>
                <a:lnTo>
                  <a:pt x="1221" y="896"/>
                </a:lnTo>
                <a:lnTo>
                  <a:pt x="1224" y="889"/>
                </a:lnTo>
                <a:lnTo>
                  <a:pt x="1227" y="883"/>
                </a:lnTo>
                <a:lnTo>
                  <a:pt x="1228" y="877"/>
                </a:lnTo>
                <a:lnTo>
                  <a:pt x="1229" y="864"/>
                </a:lnTo>
                <a:lnTo>
                  <a:pt x="1229" y="864"/>
                </a:lnTo>
                <a:lnTo>
                  <a:pt x="1229" y="853"/>
                </a:lnTo>
                <a:lnTo>
                  <a:pt x="1228" y="844"/>
                </a:lnTo>
                <a:lnTo>
                  <a:pt x="1225" y="836"/>
                </a:lnTo>
                <a:lnTo>
                  <a:pt x="1222" y="832"/>
                </a:lnTo>
                <a:lnTo>
                  <a:pt x="1214" y="820"/>
                </a:lnTo>
                <a:lnTo>
                  <a:pt x="1212" y="813"/>
                </a:lnTo>
                <a:lnTo>
                  <a:pt x="1208" y="804"/>
                </a:lnTo>
                <a:lnTo>
                  <a:pt x="1208" y="804"/>
                </a:lnTo>
                <a:lnTo>
                  <a:pt x="1206" y="795"/>
                </a:lnTo>
                <a:lnTo>
                  <a:pt x="1203" y="787"/>
                </a:lnTo>
                <a:lnTo>
                  <a:pt x="1197" y="775"/>
                </a:lnTo>
                <a:lnTo>
                  <a:pt x="1195" y="769"/>
                </a:lnTo>
                <a:lnTo>
                  <a:pt x="1193" y="760"/>
                </a:lnTo>
                <a:lnTo>
                  <a:pt x="1192" y="749"/>
                </a:lnTo>
                <a:lnTo>
                  <a:pt x="1191" y="734"/>
                </a:lnTo>
                <a:lnTo>
                  <a:pt x="1191" y="734"/>
                </a:lnTo>
                <a:lnTo>
                  <a:pt x="1190" y="706"/>
                </a:lnTo>
                <a:lnTo>
                  <a:pt x="1189" y="689"/>
                </a:lnTo>
                <a:lnTo>
                  <a:pt x="1189" y="675"/>
                </a:lnTo>
                <a:lnTo>
                  <a:pt x="1190" y="668"/>
                </a:lnTo>
                <a:lnTo>
                  <a:pt x="1191" y="660"/>
                </a:lnTo>
                <a:lnTo>
                  <a:pt x="1191" y="660"/>
                </a:lnTo>
                <a:lnTo>
                  <a:pt x="1196" y="641"/>
                </a:lnTo>
                <a:lnTo>
                  <a:pt x="1200" y="621"/>
                </a:lnTo>
                <a:lnTo>
                  <a:pt x="1202" y="600"/>
                </a:lnTo>
                <a:lnTo>
                  <a:pt x="1202" y="600"/>
                </a:lnTo>
                <a:lnTo>
                  <a:pt x="1339" y="542"/>
                </a:lnTo>
                <a:lnTo>
                  <a:pt x="1435" y="503"/>
                </a:lnTo>
                <a:lnTo>
                  <a:pt x="1468" y="489"/>
                </a:lnTo>
                <a:lnTo>
                  <a:pt x="1482" y="484"/>
                </a:lnTo>
                <a:lnTo>
                  <a:pt x="1482" y="484"/>
                </a:lnTo>
                <a:lnTo>
                  <a:pt x="1485" y="486"/>
                </a:lnTo>
                <a:lnTo>
                  <a:pt x="1491" y="488"/>
                </a:lnTo>
                <a:lnTo>
                  <a:pt x="1509" y="499"/>
                </a:lnTo>
                <a:lnTo>
                  <a:pt x="1520" y="506"/>
                </a:lnTo>
                <a:lnTo>
                  <a:pt x="1530" y="515"/>
                </a:lnTo>
                <a:lnTo>
                  <a:pt x="1541" y="526"/>
                </a:lnTo>
                <a:lnTo>
                  <a:pt x="1552" y="537"/>
                </a:lnTo>
                <a:lnTo>
                  <a:pt x="1552" y="537"/>
                </a:lnTo>
                <a:lnTo>
                  <a:pt x="1564" y="550"/>
                </a:lnTo>
                <a:lnTo>
                  <a:pt x="1579" y="563"/>
                </a:lnTo>
                <a:lnTo>
                  <a:pt x="1610" y="590"/>
                </a:lnTo>
                <a:lnTo>
                  <a:pt x="1640" y="616"/>
                </a:lnTo>
                <a:lnTo>
                  <a:pt x="1651" y="626"/>
                </a:lnTo>
                <a:lnTo>
                  <a:pt x="1660" y="636"/>
                </a:lnTo>
                <a:lnTo>
                  <a:pt x="1660" y="636"/>
                </a:lnTo>
                <a:lnTo>
                  <a:pt x="1675" y="651"/>
                </a:lnTo>
                <a:lnTo>
                  <a:pt x="1682" y="658"/>
                </a:lnTo>
                <a:lnTo>
                  <a:pt x="1691" y="664"/>
                </a:lnTo>
                <a:lnTo>
                  <a:pt x="1701" y="670"/>
                </a:lnTo>
                <a:lnTo>
                  <a:pt x="1712" y="676"/>
                </a:lnTo>
                <a:lnTo>
                  <a:pt x="1724" y="683"/>
                </a:lnTo>
                <a:lnTo>
                  <a:pt x="1738" y="689"/>
                </a:lnTo>
                <a:lnTo>
                  <a:pt x="1738" y="689"/>
                </a:lnTo>
                <a:lnTo>
                  <a:pt x="1750" y="692"/>
                </a:lnTo>
                <a:lnTo>
                  <a:pt x="1761" y="695"/>
                </a:lnTo>
                <a:lnTo>
                  <a:pt x="1777" y="697"/>
                </a:lnTo>
                <a:lnTo>
                  <a:pt x="1784" y="699"/>
                </a:lnTo>
                <a:lnTo>
                  <a:pt x="1793" y="702"/>
                </a:lnTo>
                <a:lnTo>
                  <a:pt x="1803" y="707"/>
                </a:lnTo>
                <a:lnTo>
                  <a:pt x="1814" y="716"/>
                </a:lnTo>
                <a:lnTo>
                  <a:pt x="1814" y="716"/>
                </a:lnTo>
                <a:lnTo>
                  <a:pt x="1829" y="727"/>
                </a:lnTo>
                <a:lnTo>
                  <a:pt x="1845" y="737"/>
                </a:lnTo>
                <a:lnTo>
                  <a:pt x="1878" y="755"/>
                </a:lnTo>
                <a:lnTo>
                  <a:pt x="1907" y="772"/>
                </a:lnTo>
                <a:lnTo>
                  <a:pt x="1921" y="780"/>
                </a:lnTo>
                <a:lnTo>
                  <a:pt x="1930" y="786"/>
                </a:lnTo>
                <a:lnTo>
                  <a:pt x="1930" y="786"/>
                </a:lnTo>
                <a:lnTo>
                  <a:pt x="1947" y="801"/>
                </a:lnTo>
                <a:lnTo>
                  <a:pt x="1965" y="814"/>
                </a:lnTo>
                <a:lnTo>
                  <a:pt x="1975" y="820"/>
                </a:lnTo>
                <a:lnTo>
                  <a:pt x="1985" y="825"/>
                </a:lnTo>
                <a:lnTo>
                  <a:pt x="1994" y="829"/>
                </a:lnTo>
                <a:lnTo>
                  <a:pt x="2004" y="832"/>
                </a:lnTo>
                <a:lnTo>
                  <a:pt x="2004" y="832"/>
                </a:lnTo>
                <a:lnTo>
                  <a:pt x="2024" y="835"/>
                </a:lnTo>
                <a:lnTo>
                  <a:pt x="2044" y="838"/>
                </a:lnTo>
                <a:lnTo>
                  <a:pt x="2052" y="838"/>
                </a:lnTo>
                <a:lnTo>
                  <a:pt x="2058" y="836"/>
                </a:lnTo>
                <a:lnTo>
                  <a:pt x="2059" y="836"/>
                </a:lnTo>
                <a:lnTo>
                  <a:pt x="2059" y="835"/>
                </a:lnTo>
                <a:lnTo>
                  <a:pt x="2056" y="832"/>
                </a:lnTo>
                <a:lnTo>
                  <a:pt x="2056" y="832"/>
                </a:lnTo>
                <a:lnTo>
                  <a:pt x="2045" y="825"/>
                </a:lnTo>
                <a:lnTo>
                  <a:pt x="2036" y="820"/>
                </a:lnTo>
                <a:lnTo>
                  <a:pt x="2031" y="818"/>
                </a:lnTo>
                <a:lnTo>
                  <a:pt x="2026" y="814"/>
                </a:lnTo>
                <a:lnTo>
                  <a:pt x="2022" y="809"/>
                </a:lnTo>
                <a:lnTo>
                  <a:pt x="2017" y="804"/>
                </a:lnTo>
                <a:lnTo>
                  <a:pt x="2017" y="804"/>
                </a:lnTo>
                <a:lnTo>
                  <a:pt x="2012" y="797"/>
                </a:lnTo>
                <a:lnTo>
                  <a:pt x="2005" y="788"/>
                </a:lnTo>
                <a:lnTo>
                  <a:pt x="1987" y="769"/>
                </a:lnTo>
                <a:lnTo>
                  <a:pt x="1970" y="752"/>
                </a:lnTo>
                <a:lnTo>
                  <a:pt x="1958" y="737"/>
                </a:lnTo>
                <a:lnTo>
                  <a:pt x="1958" y="737"/>
                </a:lnTo>
                <a:lnTo>
                  <a:pt x="1954" y="733"/>
                </a:lnTo>
                <a:lnTo>
                  <a:pt x="1949" y="731"/>
                </a:lnTo>
                <a:lnTo>
                  <a:pt x="1942" y="727"/>
                </a:lnTo>
                <a:lnTo>
                  <a:pt x="1935" y="724"/>
                </a:lnTo>
                <a:lnTo>
                  <a:pt x="1932" y="723"/>
                </a:lnTo>
                <a:lnTo>
                  <a:pt x="1930" y="720"/>
                </a:lnTo>
                <a:lnTo>
                  <a:pt x="1930" y="720"/>
                </a:lnTo>
                <a:lnTo>
                  <a:pt x="1923" y="707"/>
                </a:lnTo>
                <a:lnTo>
                  <a:pt x="1912" y="690"/>
                </a:lnTo>
                <a:lnTo>
                  <a:pt x="1905" y="681"/>
                </a:lnTo>
                <a:lnTo>
                  <a:pt x="1898" y="674"/>
                </a:lnTo>
                <a:lnTo>
                  <a:pt x="1889" y="668"/>
                </a:lnTo>
                <a:lnTo>
                  <a:pt x="1882" y="664"/>
                </a:lnTo>
                <a:lnTo>
                  <a:pt x="1882" y="664"/>
                </a:lnTo>
                <a:lnTo>
                  <a:pt x="1863" y="657"/>
                </a:lnTo>
                <a:lnTo>
                  <a:pt x="1841" y="647"/>
                </a:lnTo>
                <a:lnTo>
                  <a:pt x="1820" y="635"/>
                </a:lnTo>
                <a:lnTo>
                  <a:pt x="1811" y="628"/>
                </a:lnTo>
                <a:lnTo>
                  <a:pt x="1804" y="621"/>
                </a:lnTo>
                <a:lnTo>
                  <a:pt x="1804" y="621"/>
                </a:lnTo>
                <a:lnTo>
                  <a:pt x="1752" y="569"/>
                </a:lnTo>
                <a:lnTo>
                  <a:pt x="1722" y="537"/>
                </a:lnTo>
                <a:lnTo>
                  <a:pt x="1710" y="524"/>
                </a:lnTo>
                <a:lnTo>
                  <a:pt x="1702" y="513"/>
                </a:lnTo>
                <a:lnTo>
                  <a:pt x="1702" y="513"/>
                </a:lnTo>
                <a:lnTo>
                  <a:pt x="1666" y="451"/>
                </a:lnTo>
                <a:lnTo>
                  <a:pt x="1639" y="408"/>
                </a:lnTo>
                <a:lnTo>
                  <a:pt x="1576" y="323"/>
                </a:lnTo>
                <a:lnTo>
                  <a:pt x="1584" y="285"/>
                </a:lnTo>
                <a:lnTo>
                  <a:pt x="1584" y="285"/>
                </a:lnTo>
                <a:lnTo>
                  <a:pt x="1586" y="284"/>
                </a:lnTo>
                <a:lnTo>
                  <a:pt x="1595" y="281"/>
                </a:lnTo>
                <a:lnTo>
                  <a:pt x="1600" y="277"/>
                </a:lnTo>
                <a:lnTo>
                  <a:pt x="1606" y="272"/>
                </a:lnTo>
                <a:lnTo>
                  <a:pt x="1612" y="266"/>
                </a:lnTo>
                <a:lnTo>
                  <a:pt x="1618" y="256"/>
                </a:lnTo>
                <a:lnTo>
                  <a:pt x="1618" y="256"/>
                </a:lnTo>
                <a:lnTo>
                  <a:pt x="1624" y="245"/>
                </a:lnTo>
                <a:lnTo>
                  <a:pt x="1629" y="234"/>
                </a:lnTo>
                <a:lnTo>
                  <a:pt x="1633" y="223"/>
                </a:lnTo>
                <a:lnTo>
                  <a:pt x="1635" y="212"/>
                </a:lnTo>
                <a:lnTo>
                  <a:pt x="1640" y="194"/>
                </a:lnTo>
                <a:lnTo>
                  <a:pt x="1643" y="183"/>
                </a:lnTo>
                <a:lnTo>
                  <a:pt x="1643" y="183"/>
                </a:lnTo>
                <a:lnTo>
                  <a:pt x="1645" y="180"/>
                </a:lnTo>
                <a:lnTo>
                  <a:pt x="1648" y="178"/>
                </a:lnTo>
                <a:lnTo>
                  <a:pt x="1655" y="173"/>
                </a:lnTo>
                <a:lnTo>
                  <a:pt x="1659" y="169"/>
                </a:lnTo>
                <a:lnTo>
                  <a:pt x="1661" y="165"/>
                </a:lnTo>
                <a:lnTo>
                  <a:pt x="1664" y="160"/>
                </a:lnTo>
                <a:lnTo>
                  <a:pt x="1664" y="154"/>
                </a:lnTo>
                <a:lnTo>
                  <a:pt x="1664" y="154"/>
                </a:lnTo>
                <a:lnTo>
                  <a:pt x="1664" y="139"/>
                </a:lnTo>
                <a:lnTo>
                  <a:pt x="1664" y="120"/>
                </a:lnTo>
                <a:lnTo>
                  <a:pt x="1662" y="110"/>
                </a:lnTo>
                <a:lnTo>
                  <a:pt x="1660" y="99"/>
                </a:lnTo>
                <a:lnTo>
                  <a:pt x="1655" y="88"/>
                </a:lnTo>
                <a:lnTo>
                  <a:pt x="1650" y="78"/>
                </a:lnTo>
                <a:lnTo>
                  <a:pt x="1650" y="78"/>
                </a:lnTo>
                <a:lnTo>
                  <a:pt x="1642" y="67"/>
                </a:lnTo>
                <a:lnTo>
                  <a:pt x="1632" y="56"/>
                </a:lnTo>
                <a:lnTo>
                  <a:pt x="1621" y="46"/>
                </a:lnTo>
                <a:lnTo>
                  <a:pt x="1608" y="37"/>
                </a:lnTo>
                <a:lnTo>
                  <a:pt x="1589" y="24"/>
                </a:lnTo>
                <a:lnTo>
                  <a:pt x="1580" y="18"/>
                </a:lnTo>
                <a:lnTo>
                  <a:pt x="1580" y="18"/>
                </a:lnTo>
                <a:lnTo>
                  <a:pt x="1575" y="15"/>
                </a:lnTo>
                <a:lnTo>
                  <a:pt x="1560" y="9"/>
                </a:lnTo>
                <a:lnTo>
                  <a:pt x="1549" y="6"/>
                </a:lnTo>
                <a:lnTo>
                  <a:pt x="1536" y="3"/>
                </a:lnTo>
                <a:lnTo>
                  <a:pt x="1520" y="2"/>
                </a:lnTo>
                <a:lnTo>
                  <a:pt x="1502" y="0"/>
                </a:lnTo>
                <a:lnTo>
                  <a:pt x="1502" y="0"/>
                </a:lnTo>
                <a:lnTo>
                  <a:pt x="1494" y="0"/>
                </a:lnTo>
                <a:lnTo>
                  <a:pt x="1485" y="2"/>
                </a:lnTo>
                <a:lnTo>
                  <a:pt x="1477" y="4"/>
                </a:lnTo>
                <a:lnTo>
                  <a:pt x="1468" y="6"/>
                </a:lnTo>
                <a:lnTo>
                  <a:pt x="1453" y="14"/>
                </a:lnTo>
                <a:lnTo>
                  <a:pt x="1440" y="22"/>
                </a:lnTo>
                <a:lnTo>
                  <a:pt x="1427" y="31"/>
                </a:lnTo>
                <a:lnTo>
                  <a:pt x="1417" y="40"/>
                </a:lnTo>
                <a:lnTo>
                  <a:pt x="1405" y="53"/>
                </a:lnTo>
                <a:lnTo>
                  <a:pt x="1405" y="53"/>
                </a:lnTo>
                <a:lnTo>
                  <a:pt x="1398" y="61"/>
                </a:lnTo>
                <a:lnTo>
                  <a:pt x="1392" y="67"/>
                </a:lnTo>
                <a:lnTo>
                  <a:pt x="1389" y="74"/>
                </a:lnTo>
                <a:lnTo>
                  <a:pt x="1387" y="82"/>
                </a:lnTo>
                <a:lnTo>
                  <a:pt x="1387" y="82"/>
                </a:lnTo>
                <a:lnTo>
                  <a:pt x="1387" y="99"/>
                </a:lnTo>
                <a:lnTo>
                  <a:pt x="1384" y="127"/>
                </a:lnTo>
                <a:lnTo>
                  <a:pt x="1379" y="153"/>
                </a:lnTo>
                <a:lnTo>
                  <a:pt x="1378" y="162"/>
                </a:lnTo>
                <a:lnTo>
                  <a:pt x="1377" y="164"/>
                </a:lnTo>
                <a:lnTo>
                  <a:pt x="1376" y="165"/>
                </a:lnTo>
                <a:lnTo>
                  <a:pt x="1376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3E975695-BC7A-44C5-B192-759C91B83B63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1291567"/>
            <a:ext cx="1671041" cy="861913"/>
          </a:xfrm>
          <a:custGeom>
            <a:avLst/>
            <a:gdLst>
              <a:gd name="T0" fmla="*/ 1209 w 2406"/>
              <a:gd name="T1" fmla="*/ 366 h 1241"/>
              <a:gd name="T2" fmla="*/ 1121 w 2406"/>
              <a:gd name="T3" fmla="*/ 457 h 1241"/>
              <a:gd name="T4" fmla="*/ 996 w 2406"/>
              <a:gd name="T5" fmla="*/ 564 h 1241"/>
              <a:gd name="T6" fmla="*/ 793 w 2406"/>
              <a:gd name="T7" fmla="*/ 679 h 1241"/>
              <a:gd name="T8" fmla="*/ 587 w 2406"/>
              <a:gd name="T9" fmla="*/ 816 h 1241"/>
              <a:gd name="T10" fmla="*/ 526 w 2406"/>
              <a:gd name="T11" fmla="*/ 897 h 1241"/>
              <a:gd name="T12" fmla="*/ 7 w 2406"/>
              <a:gd name="T13" fmla="*/ 1174 h 1241"/>
              <a:gd name="T14" fmla="*/ 7 w 2406"/>
              <a:gd name="T15" fmla="*/ 1202 h 1241"/>
              <a:gd name="T16" fmla="*/ 252 w 2406"/>
              <a:gd name="T17" fmla="*/ 1197 h 1241"/>
              <a:gd name="T18" fmla="*/ 257 w 2406"/>
              <a:gd name="T19" fmla="*/ 1153 h 1241"/>
              <a:gd name="T20" fmla="*/ 549 w 2406"/>
              <a:gd name="T21" fmla="*/ 991 h 1241"/>
              <a:gd name="T22" fmla="*/ 619 w 2406"/>
              <a:gd name="T23" fmla="*/ 1001 h 1241"/>
              <a:gd name="T24" fmla="*/ 709 w 2406"/>
              <a:gd name="T25" fmla="*/ 938 h 1241"/>
              <a:gd name="T26" fmla="*/ 724 w 2406"/>
              <a:gd name="T27" fmla="*/ 885 h 1241"/>
              <a:gd name="T28" fmla="*/ 985 w 2406"/>
              <a:gd name="T29" fmla="*/ 750 h 1241"/>
              <a:gd name="T30" fmla="*/ 1214 w 2406"/>
              <a:gd name="T31" fmla="*/ 761 h 1241"/>
              <a:gd name="T32" fmla="*/ 1247 w 2406"/>
              <a:gd name="T33" fmla="*/ 826 h 1241"/>
              <a:gd name="T34" fmla="*/ 1243 w 2406"/>
              <a:gd name="T35" fmla="*/ 958 h 1241"/>
              <a:gd name="T36" fmla="*/ 1238 w 2406"/>
              <a:gd name="T37" fmla="*/ 981 h 1241"/>
              <a:gd name="T38" fmla="*/ 1184 w 2406"/>
              <a:gd name="T39" fmla="*/ 1014 h 1241"/>
              <a:gd name="T40" fmla="*/ 1188 w 2406"/>
              <a:gd name="T41" fmla="*/ 1198 h 1241"/>
              <a:gd name="T42" fmla="*/ 1320 w 2406"/>
              <a:gd name="T43" fmla="*/ 1240 h 1241"/>
              <a:gd name="T44" fmla="*/ 1672 w 2406"/>
              <a:gd name="T45" fmla="*/ 1231 h 1241"/>
              <a:gd name="T46" fmla="*/ 1722 w 2406"/>
              <a:gd name="T47" fmla="*/ 1182 h 1241"/>
              <a:gd name="T48" fmla="*/ 1813 w 2406"/>
              <a:gd name="T49" fmla="*/ 1143 h 1241"/>
              <a:gd name="T50" fmla="*/ 1896 w 2406"/>
              <a:gd name="T51" fmla="*/ 1094 h 1241"/>
              <a:gd name="T52" fmla="*/ 1874 w 2406"/>
              <a:gd name="T53" fmla="*/ 988 h 1241"/>
              <a:gd name="T54" fmla="*/ 1957 w 2406"/>
              <a:gd name="T55" fmla="*/ 954 h 1241"/>
              <a:gd name="T56" fmla="*/ 2089 w 2406"/>
              <a:gd name="T57" fmla="*/ 1020 h 1241"/>
              <a:gd name="T58" fmla="*/ 2199 w 2406"/>
              <a:gd name="T59" fmla="*/ 1004 h 1241"/>
              <a:gd name="T60" fmla="*/ 2247 w 2406"/>
              <a:gd name="T61" fmla="*/ 1030 h 1241"/>
              <a:gd name="T62" fmla="*/ 2358 w 2406"/>
              <a:gd name="T63" fmla="*/ 1064 h 1241"/>
              <a:gd name="T64" fmla="*/ 2403 w 2406"/>
              <a:gd name="T65" fmla="*/ 1005 h 1241"/>
              <a:gd name="T66" fmla="*/ 2351 w 2406"/>
              <a:gd name="T67" fmla="*/ 882 h 1241"/>
              <a:gd name="T68" fmla="*/ 2280 w 2406"/>
              <a:gd name="T69" fmla="*/ 757 h 1241"/>
              <a:gd name="T70" fmla="*/ 2209 w 2406"/>
              <a:gd name="T71" fmla="*/ 719 h 1241"/>
              <a:gd name="T72" fmla="*/ 2164 w 2406"/>
              <a:gd name="T73" fmla="*/ 749 h 1241"/>
              <a:gd name="T74" fmla="*/ 2146 w 2406"/>
              <a:gd name="T75" fmla="*/ 765 h 1241"/>
              <a:gd name="T76" fmla="*/ 2141 w 2406"/>
              <a:gd name="T77" fmla="*/ 626 h 1241"/>
              <a:gd name="T78" fmla="*/ 2082 w 2406"/>
              <a:gd name="T79" fmla="*/ 539 h 1241"/>
              <a:gd name="T80" fmla="*/ 2003 w 2406"/>
              <a:gd name="T81" fmla="*/ 430 h 1241"/>
              <a:gd name="T82" fmla="*/ 1860 w 2406"/>
              <a:gd name="T83" fmla="*/ 296 h 1241"/>
              <a:gd name="T84" fmla="*/ 1871 w 2406"/>
              <a:gd name="T85" fmla="*/ 212 h 1241"/>
              <a:gd name="T86" fmla="*/ 1796 w 2406"/>
              <a:gd name="T87" fmla="*/ 245 h 1241"/>
              <a:gd name="T88" fmla="*/ 1719 w 2406"/>
              <a:gd name="T89" fmla="*/ 89 h 1241"/>
              <a:gd name="T90" fmla="*/ 1655 w 2406"/>
              <a:gd name="T91" fmla="*/ 18 h 1241"/>
              <a:gd name="T92" fmla="*/ 1507 w 2406"/>
              <a:gd name="T93" fmla="*/ 0 h 1241"/>
              <a:gd name="T94" fmla="*/ 1412 w 2406"/>
              <a:gd name="T95" fmla="*/ 42 h 1241"/>
              <a:gd name="T96" fmla="*/ 1382 w 2406"/>
              <a:gd name="T97" fmla="*/ 159 h 1241"/>
              <a:gd name="T98" fmla="*/ 1370 w 2406"/>
              <a:gd name="T99" fmla="*/ 207 h 1241"/>
              <a:gd name="T100" fmla="*/ 1379 w 2406"/>
              <a:gd name="T101" fmla="*/ 885 h 1241"/>
              <a:gd name="T102" fmla="*/ 1430 w 2406"/>
              <a:gd name="T103" fmla="*/ 915 h 1241"/>
              <a:gd name="T104" fmla="*/ 1471 w 2406"/>
              <a:gd name="T105" fmla="*/ 914 h 1241"/>
              <a:gd name="T106" fmla="*/ 1517 w 2406"/>
              <a:gd name="T107" fmla="*/ 931 h 1241"/>
              <a:gd name="T108" fmla="*/ 1385 w 2406"/>
              <a:gd name="T109" fmla="*/ 941 h 1241"/>
              <a:gd name="T110" fmla="*/ 1375 w 2406"/>
              <a:gd name="T111" fmla="*/ 893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6" h="1241">
                <a:moveTo>
                  <a:pt x="1380" y="280"/>
                </a:moveTo>
                <a:lnTo>
                  <a:pt x="1380" y="280"/>
                </a:lnTo>
                <a:lnTo>
                  <a:pt x="1370" y="283"/>
                </a:lnTo>
                <a:lnTo>
                  <a:pt x="1350" y="292"/>
                </a:lnTo>
                <a:lnTo>
                  <a:pt x="1293" y="320"/>
                </a:lnTo>
                <a:lnTo>
                  <a:pt x="1261" y="336"/>
                </a:lnTo>
                <a:lnTo>
                  <a:pt x="1231" y="352"/>
                </a:lnTo>
                <a:lnTo>
                  <a:pt x="1209" y="366"/>
                </a:lnTo>
                <a:lnTo>
                  <a:pt x="1200" y="372"/>
                </a:lnTo>
                <a:lnTo>
                  <a:pt x="1194" y="377"/>
                </a:lnTo>
                <a:lnTo>
                  <a:pt x="1194" y="377"/>
                </a:lnTo>
                <a:lnTo>
                  <a:pt x="1158" y="413"/>
                </a:lnTo>
                <a:lnTo>
                  <a:pt x="1142" y="430"/>
                </a:lnTo>
                <a:lnTo>
                  <a:pt x="1131" y="445"/>
                </a:lnTo>
                <a:lnTo>
                  <a:pt x="1131" y="445"/>
                </a:lnTo>
                <a:lnTo>
                  <a:pt x="1121" y="457"/>
                </a:lnTo>
                <a:lnTo>
                  <a:pt x="1109" y="472"/>
                </a:lnTo>
                <a:lnTo>
                  <a:pt x="1094" y="488"/>
                </a:lnTo>
                <a:lnTo>
                  <a:pt x="1076" y="505"/>
                </a:lnTo>
                <a:lnTo>
                  <a:pt x="1076" y="505"/>
                </a:lnTo>
                <a:lnTo>
                  <a:pt x="1057" y="522"/>
                </a:lnTo>
                <a:lnTo>
                  <a:pt x="1040" y="537"/>
                </a:lnTo>
                <a:lnTo>
                  <a:pt x="1021" y="550"/>
                </a:lnTo>
                <a:lnTo>
                  <a:pt x="996" y="564"/>
                </a:lnTo>
                <a:lnTo>
                  <a:pt x="996" y="564"/>
                </a:lnTo>
                <a:lnTo>
                  <a:pt x="906" y="608"/>
                </a:lnTo>
                <a:lnTo>
                  <a:pt x="858" y="632"/>
                </a:lnTo>
                <a:lnTo>
                  <a:pt x="840" y="643"/>
                </a:lnTo>
                <a:lnTo>
                  <a:pt x="826" y="651"/>
                </a:lnTo>
                <a:lnTo>
                  <a:pt x="826" y="651"/>
                </a:lnTo>
                <a:lnTo>
                  <a:pt x="809" y="665"/>
                </a:lnTo>
                <a:lnTo>
                  <a:pt x="793" y="679"/>
                </a:lnTo>
                <a:lnTo>
                  <a:pt x="771" y="693"/>
                </a:lnTo>
                <a:lnTo>
                  <a:pt x="740" y="713"/>
                </a:lnTo>
                <a:lnTo>
                  <a:pt x="740" y="713"/>
                </a:lnTo>
                <a:lnTo>
                  <a:pt x="719" y="725"/>
                </a:lnTo>
                <a:lnTo>
                  <a:pt x="696" y="739"/>
                </a:lnTo>
                <a:lnTo>
                  <a:pt x="648" y="771"/>
                </a:lnTo>
                <a:lnTo>
                  <a:pt x="608" y="799"/>
                </a:lnTo>
                <a:lnTo>
                  <a:pt x="587" y="816"/>
                </a:lnTo>
                <a:lnTo>
                  <a:pt x="587" y="816"/>
                </a:lnTo>
                <a:lnTo>
                  <a:pt x="574" y="831"/>
                </a:lnTo>
                <a:lnTo>
                  <a:pt x="558" y="852"/>
                </a:lnTo>
                <a:lnTo>
                  <a:pt x="537" y="879"/>
                </a:lnTo>
                <a:lnTo>
                  <a:pt x="537" y="879"/>
                </a:lnTo>
                <a:lnTo>
                  <a:pt x="534" y="882"/>
                </a:lnTo>
                <a:lnTo>
                  <a:pt x="529" y="888"/>
                </a:lnTo>
                <a:lnTo>
                  <a:pt x="526" y="897"/>
                </a:lnTo>
                <a:lnTo>
                  <a:pt x="524" y="901"/>
                </a:lnTo>
                <a:lnTo>
                  <a:pt x="523" y="908"/>
                </a:lnTo>
                <a:lnTo>
                  <a:pt x="523" y="908"/>
                </a:lnTo>
                <a:lnTo>
                  <a:pt x="523" y="943"/>
                </a:lnTo>
                <a:lnTo>
                  <a:pt x="242" y="1100"/>
                </a:lnTo>
                <a:lnTo>
                  <a:pt x="85" y="1097"/>
                </a:lnTo>
                <a:lnTo>
                  <a:pt x="32" y="1129"/>
                </a:lnTo>
                <a:lnTo>
                  <a:pt x="7" y="1174"/>
                </a:lnTo>
                <a:lnTo>
                  <a:pt x="7" y="1174"/>
                </a:lnTo>
                <a:lnTo>
                  <a:pt x="5" y="1177"/>
                </a:lnTo>
                <a:lnTo>
                  <a:pt x="1" y="1187"/>
                </a:lnTo>
                <a:lnTo>
                  <a:pt x="0" y="1192"/>
                </a:lnTo>
                <a:lnTo>
                  <a:pt x="1" y="1197"/>
                </a:lnTo>
                <a:lnTo>
                  <a:pt x="2" y="1199"/>
                </a:lnTo>
                <a:lnTo>
                  <a:pt x="5" y="1201"/>
                </a:lnTo>
                <a:lnTo>
                  <a:pt x="7" y="1202"/>
                </a:lnTo>
                <a:lnTo>
                  <a:pt x="11" y="1203"/>
                </a:lnTo>
                <a:lnTo>
                  <a:pt x="11" y="1203"/>
                </a:lnTo>
                <a:lnTo>
                  <a:pt x="28" y="1204"/>
                </a:lnTo>
                <a:lnTo>
                  <a:pt x="59" y="1204"/>
                </a:lnTo>
                <a:lnTo>
                  <a:pt x="144" y="1203"/>
                </a:lnTo>
                <a:lnTo>
                  <a:pt x="187" y="1202"/>
                </a:lnTo>
                <a:lnTo>
                  <a:pt x="225" y="1199"/>
                </a:lnTo>
                <a:lnTo>
                  <a:pt x="252" y="1197"/>
                </a:lnTo>
                <a:lnTo>
                  <a:pt x="260" y="1195"/>
                </a:lnTo>
                <a:lnTo>
                  <a:pt x="263" y="1192"/>
                </a:lnTo>
                <a:lnTo>
                  <a:pt x="263" y="1192"/>
                </a:lnTo>
                <a:lnTo>
                  <a:pt x="265" y="1187"/>
                </a:lnTo>
                <a:lnTo>
                  <a:pt x="263" y="1182"/>
                </a:lnTo>
                <a:lnTo>
                  <a:pt x="261" y="1169"/>
                </a:lnTo>
                <a:lnTo>
                  <a:pt x="258" y="1158"/>
                </a:lnTo>
                <a:lnTo>
                  <a:pt x="257" y="1153"/>
                </a:lnTo>
                <a:lnTo>
                  <a:pt x="257" y="1148"/>
                </a:lnTo>
                <a:lnTo>
                  <a:pt x="257" y="1148"/>
                </a:lnTo>
                <a:lnTo>
                  <a:pt x="260" y="1145"/>
                </a:lnTo>
                <a:lnTo>
                  <a:pt x="270" y="1139"/>
                </a:lnTo>
                <a:lnTo>
                  <a:pt x="303" y="1119"/>
                </a:lnTo>
                <a:lnTo>
                  <a:pt x="404" y="1066"/>
                </a:lnTo>
                <a:lnTo>
                  <a:pt x="503" y="1015"/>
                </a:lnTo>
                <a:lnTo>
                  <a:pt x="549" y="991"/>
                </a:lnTo>
                <a:lnTo>
                  <a:pt x="549" y="991"/>
                </a:lnTo>
                <a:lnTo>
                  <a:pt x="574" y="1000"/>
                </a:lnTo>
                <a:lnTo>
                  <a:pt x="593" y="1005"/>
                </a:lnTo>
                <a:lnTo>
                  <a:pt x="602" y="1006"/>
                </a:lnTo>
                <a:lnTo>
                  <a:pt x="608" y="1006"/>
                </a:lnTo>
                <a:lnTo>
                  <a:pt x="608" y="1006"/>
                </a:lnTo>
                <a:lnTo>
                  <a:pt x="613" y="1005"/>
                </a:lnTo>
                <a:lnTo>
                  <a:pt x="619" y="1001"/>
                </a:lnTo>
                <a:lnTo>
                  <a:pt x="632" y="993"/>
                </a:lnTo>
                <a:lnTo>
                  <a:pt x="646" y="981"/>
                </a:lnTo>
                <a:lnTo>
                  <a:pt x="646" y="981"/>
                </a:lnTo>
                <a:lnTo>
                  <a:pt x="655" y="977"/>
                </a:lnTo>
                <a:lnTo>
                  <a:pt x="676" y="965"/>
                </a:lnTo>
                <a:lnTo>
                  <a:pt x="688" y="958"/>
                </a:lnTo>
                <a:lnTo>
                  <a:pt x="699" y="949"/>
                </a:lnTo>
                <a:lnTo>
                  <a:pt x="709" y="938"/>
                </a:lnTo>
                <a:lnTo>
                  <a:pt x="713" y="933"/>
                </a:lnTo>
                <a:lnTo>
                  <a:pt x="716" y="929"/>
                </a:lnTo>
                <a:lnTo>
                  <a:pt x="716" y="929"/>
                </a:lnTo>
                <a:lnTo>
                  <a:pt x="719" y="917"/>
                </a:lnTo>
                <a:lnTo>
                  <a:pt x="721" y="909"/>
                </a:lnTo>
                <a:lnTo>
                  <a:pt x="721" y="894"/>
                </a:lnTo>
                <a:lnTo>
                  <a:pt x="721" y="889"/>
                </a:lnTo>
                <a:lnTo>
                  <a:pt x="724" y="885"/>
                </a:lnTo>
                <a:lnTo>
                  <a:pt x="730" y="883"/>
                </a:lnTo>
                <a:lnTo>
                  <a:pt x="740" y="882"/>
                </a:lnTo>
                <a:lnTo>
                  <a:pt x="740" y="882"/>
                </a:lnTo>
                <a:lnTo>
                  <a:pt x="750" y="878"/>
                </a:lnTo>
                <a:lnTo>
                  <a:pt x="768" y="869"/>
                </a:lnTo>
                <a:lnTo>
                  <a:pt x="826" y="840"/>
                </a:lnTo>
                <a:lnTo>
                  <a:pt x="901" y="798"/>
                </a:lnTo>
                <a:lnTo>
                  <a:pt x="985" y="750"/>
                </a:lnTo>
                <a:lnTo>
                  <a:pt x="1139" y="660"/>
                </a:lnTo>
                <a:lnTo>
                  <a:pt x="1206" y="619"/>
                </a:lnTo>
                <a:lnTo>
                  <a:pt x="1206" y="619"/>
                </a:lnTo>
                <a:lnTo>
                  <a:pt x="1206" y="637"/>
                </a:lnTo>
                <a:lnTo>
                  <a:pt x="1206" y="676"/>
                </a:lnTo>
                <a:lnTo>
                  <a:pt x="1209" y="723"/>
                </a:lnTo>
                <a:lnTo>
                  <a:pt x="1210" y="744"/>
                </a:lnTo>
                <a:lnTo>
                  <a:pt x="1214" y="761"/>
                </a:lnTo>
                <a:lnTo>
                  <a:pt x="1214" y="761"/>
                </a:lnTo>
                <a:lnTo>
                  <a:pt x="1218" y="775"/>
                </a:lnTo>
                <a:lnTo>
                  <a:pt x="1222" y="787"/>
                </a:lnTo>
                <a:lnTo>
                  <a:pt x="1227" y="798"/>
                </a:lnTo>
                <a:lnTo>
                  <a:pt x="1232" y="807"/>
                </a:lnTo>
                <a:lnTo>
                  <a:pt x="1237" y="815"/>
                </a:lnTo>
                <a:lnTo>
                  <a:pt x="1242" y="821"/>
                </a:lnTo>
                <a:lnTo>
                  <a:pt x="1247" y="826"/>
                </a:lnTo>
                <a:lnTo>
                  <a:pt x="1252" y="829"/>
                </a:lnTo>
                <a:lnTo>
                  <a:pt x="1252" y="829"/>
                </a:lnTo>
                <a:lnTo>
                  <a:pt x="1321" y="867"/>
                </a:lnTo>
                <a:lnTo>
                  <a:pt x="1306" y="922"/>
                </a:lnTo>
                <a:lnTo>
                  <a:pt x="1306" y="922"/>
                </a:lnTo>
                <a:lnTo>
                  <a:pt x="1275" y="940"/>
                </a:lnTo>
                <a:lnTo>
                  <a:pt x="1252" y="953"/>
                </a:lnTo>
                <a:lnTo>
                  <a:pt x="1243" y="958"/>
                </a:lnTo>
                <a:lnTo>
                  <a:pt x="1238" y="962"/>
                </a:lnTo>
                <a:lnTo>
                  <a:pt x="1238" y="962"/>
                </a:lnTo>
                <a:lnTo>
                  <a:pt x="1237" y="964"/>
                </a:lnTo>
                <a:lnTo>
                  <a:pt x="1236" y="968"/>
                </a:lnTo>
                <a:lnTo>
                  <a:pt x="1236" y="974"/>
                </a:lnTo>
                <a:lnTo>
                  <a:pt x="1238" y="979"/>
                </a:lnTo>
                <a:lnTo>
                  <a:pt x="1238" y="981"/>
                </a:lnTo>
                <a:lnTo>
                  <a:pt x="1238" y="981"/>
                </a:lnTo>
                <a:lnTo>
                  <a:pt x="1231" y="983"/>
                </a:lnTo>
                <a:lnTo>
                  <a:pt x="1222" y="985"/>
                </a:lnTo>
                <a:lnTo>
                  <a:pt x="1213" y="989"/>
                </a:lnTo>
                <a:lnTo>
                  <a:pt x="1203" y="994"/>
                </a:lnTo>
                <a:lnTo>
                  <a:pt x="1193" y="1000"/>
                </a:lnTo>
                <a:lnTo>
                  <a:pt x="1189" y="1005"/>
                </a:lnTo>
                <a:lnTo>
                  <a:pt x="1187" y="1009"/>
                </a:lnTo>
                <a:lnTo>
                  <a:pt x="1184" y="1014"/>
                </a:lnTo>
                <a:lnTo>
                  <a:pt x="1184" y="1018"/>
                </a:lnTo>
                <a:lnTo>
                  <a:pt x="1184" y="1018"/>
                </a:lnTo>
                <a:lnTo>
                  <a:pt x="1183" y="1058"/>
                </a:lnTo>
                <a:lnTo>
                  <a:pt x="1183" y="1116"/>
                </a:lnTo>
                <a:lnTo>
                  <a:pt x="1184" y="1170"/>
                </a:lnTo>
                <a:lnTo>
                  <a:pt x="1186" y="1190"/>
                </a:lnTo>
                <a:lnTo>
                  <a:pt x="1188" y="1198"/>
                </a:lnTo>
                <a:lnTo>
                  <a:pt x="1188" y="1198"/>
                </a:lnTo>
                <a:lnTo>
                  <a:pt x="1192" y="1203"/>
                </a:lnTo>
                <a:lnTo>
                  <a:pt x="1199" y="1209"/>
                </a:lnTo>
                <a:lnTo>
                  <a:pt x="1211" y="1217"/>
                </a:lnTo>
                <a:lnTo>
                  <a:pt x="1227" y="1224"/>
                </a:lnTo>
                <a:lnTo>
                  <a:pt x="1247" y="1230"/>
                </a:lnTo>
                <a:lnTo>
                  <a:pt x="1273" y="1236"/>
                </a:lnTo>
                <a:lnTo>
                  <a:pt x="1302" y="1240"/>
                </a:lnTo>
                <a:lnTo>
                  <a:pt x="1320" y="1240"/>
                </a:lnTo>
                <a:lnTo>
                  <a:pt x="1338" y="1241"/>
                </a:lnTo>
                <a:lnTo>
                  <a:pt x="1338" y="1241"/>
                </a:lnTo>
                <a:lnTo>
                  <a:pt x="1430" y="1241"/>
                </a:lnTo>
                <a:lnTo>
                  <a:pt x="1536" y="1241"/>
                </a:lnTo>
                <a:lnTo>
                  <a:pt x="1586" y="1239"/>
                </a:lnTo>
                <a:lnTo>
                  <a:pt x="1629" y="1238"/>
                </a:lnTo>
                <a:lnTo>
                  <a:pt x="1661" y="1234"/>
                </a:lnTo>
                <a:lnTo>
                  <a:pt x="1672" y="1231"/>
                </a:lnTo>
                <a:lnTo>
                  <a:pt x="1679" y="1228"/>
                </a:lnTo>
                <a:lnTo>
                  <a:pt x="1679" y="1228"/>
                </a:lnTo>
                <a:lnTo>
                  <a:pt x="1689" y="1222"/>
                </a:lnTo>
                <a:lnTo>
                  <a:pt x="1698" y="1214"/>
                </a:lnTo>
                <a:lnTo>
                  <a:pt x="1704" y="1207"/>
                </a:lnTo>
                <a:lnTo>
                  <a:pt x="1710" y="1199"/>
                </a:lnTo>
                <a:lnTo>
                  <a:pt x="1719" y="1186"/>
                </a:lnTo>
                <a:lnTo>
                  <a:pt x="1722" y="1182"/>
                </a:lnTo>
                <a:lnTo>
                  <a:pt x="1726" y="1180"/>
                </a:lnTo>
                <a:lnTo>
                  <a:pt x="1726" y="1180"/>
                </a:lnTo>
                <a:lnTo>
                  <a:pt x="1746" y="1175"/>
                </a:lnTo>
                <a:lnTo>
                  <a:pt x="1763" y="1169"/>
                </a:lnTo>
                <a:lnTo>
                  <a:pt x="1786" y="1159"/>
                </a:lnTo>
                <a:lnTo>
                  <a:pt x="1786" y="1159"/>
                </a:lnTo>
                <a:lnTo>
                  <a:pt x="1805" y="1149"/>
                </a:lnTo>
                <a:lnTo>
                  <a:pt x="1813" y="1143"/>
                </a:lnTo>
                <a:lnTo>
                  <a:pt x="1822" y="1135"/>
                </a:lnTo>
                <a:lnTo>
                  <a:pt x="1842" y="1123"/>
                </a:lnTo>
                <a:lnTo>
                  <a:pt x="1842" y="1123"/>
                </a:lnTo>
                <a:lnTo>
                  <a:pt x="1855" y="1116"/>
                </a:lnTo>
                <a:lnTo>
                  <a:pt x="1868" y="1110"/>
                </a:lnTo>
                <a:lnTo>
                  <a:pt x="1885" y="1101"/>
                </a:lnTo>
                <a:lnTo>
                  <a:pt x="1891" y="1097"/>
                </a:lnTo>
                <a:lnTo>
                  <a:pt x="1896" y="1094"/>
                </a:lnTo>
                <a:lnTo>
                  <a:pt x="1898" y="1087"/>
                </a:lnTo>
                <a:lnTo>
                  <a:pt x="1900" y="1080"/>
                </a:lnTo>
                <a:lnTo>
                  <a:pt x="1900" y="1080"/>
                </a:lnTo>
                <a:lnTo>
                  <a:pt x="1898" y="1070"/>
                </a:lnTo>
                <a:lnTo>
                  <a:pt x="1896" y="1058"/>
                </a:lnTo>
                <a:lnTo>
                  <a:pt x="1887" y="1031"/>
                </a:lnTo>
                <a:lnTo>
                  <a:pt x="1874" y="988"/>
                </a:lnTo>
                <a:lnTo>
                  <a:pt x="1874" y="988"/>
                </a:lnTo>
                <a:lnTo>
                  <a:pt x="1866" y="970"/>
                </a:lnTo>
                <a:lnTo>
                  <a:pt x="1854" y="946"/>
                </a:lnTo>
                <a:lnTo>
                  <a:pt x="1838" y="914"/>
                </a:lnTo>
                <a:lnTo>
                  <a:pt x="1877" y="894"/>
                </a:lnTo>
                <a:lnTo>
                  <a:pt x="1877" y="894"/>
                </a:lnTo>
                <a:lnTo>
                  <a:pt x="1893" y="906"/>
                </a:lnTo>
                <a:lnTo>
                  <a:pt x="1933" y="936"/>
                </a:lnTo>
                <a:lnTo>
                  <a:pt x="1957" y="954"/>
                </a:lnTo>
                <a:lnTo>
                  <a:pt x="1984" y="973"/>
                </a:lnTo>
                <a:lnTo>
                  <a:pt x="2012" y="989"/>
                </a:lnTo>
                <a:lnTo>
                  <a:pt x="2036" y="1004"/>
                </a:lnTo>
                <a:lnTo>
                  <a:pt x="2036" y="1004"/>
                </a:lnTo>
                <a:lnTo>
                  <a:pt x="2049" y="1010"/>
                </a:lnTo>
                <a:lnTo>
                  <a:pt x="2062" y="1015"/>
                </a:lnTo>
                <a:lnTo>
                  <a:pt x="2076" y="1017"/>
                </a:lnTo>
                <a:lnTo>
                  <a:pt x="2089" y="1020"/>
                </a:lnTo>
                <a:lnTo>
                  <a:pt x="2103" y="1020"/>
                </a:lnTo>
                <a:lnTo>
                  <a:pt x="2116" y="1021"/>
                </a:lnTo>
                <a:lnTo>
                  <a:pt x="2141" y="1018"/>
                </a:lnTo>
                <a:lnTo>
                  <a:pt x="2164" y="1015"/>
                </a:lnTo>
                <a:lnTo>
                  <a:pt x="2181" y="1011"/>
                </a:lnTo>
                <a:lnTo>
                  <a:pt x="2197" y="1006"/>
                </a:lnTo>
                <a:lnTo>
                  <a:pt x="2197" y="1006"/>
                </a:lnTo>
                <a:lnTo>
                  <a:pt x="2199" y="1004"/>
                </a:lnTo>
                <a:lnTo>
                  <a:pt x="2201" y="1002"/>
                </a:lnTo>
                <a:lnTo>
                  <a:pt x="2205" y="1001"/>
                </a:lnTo>
                <a:lnTo>
                  <a:pt x="2210" y="1002"/>
                </a:lnTo>
                <a:lnTo>
                  <a:pt x="2217" y="1006"/>
                </a:lnTo>
                <a:lnTo>
                  <a:pt x="2227" y="1012"/>
                </a:lnTo>
                <a:lnTo>
                  <a:pt x="2239" y="1023"/>
                </a:lnTo>
                <a:lnTo>
                  <a:pt x="2239" y="1023"/>
                </a:lnTo>
                <a:lnTo>
                  <a:pt x="2247" y="1030"/>
                </a:lnTo>
                <a:lnTo>
                  <a:pt x="2255" y="1036"/>
                </a:lnTo>
                <a:lnTo>
                  <a:pt x="2273" y="1046"/>
                </a:lnTo>
                <a:lnTo>
                  <a:pt x="2291" y="1054"/>
                </a:lnTo>
                <a:lnTo>
                  <a:pt x="2310" y="1060"/>
                </a:lnTo>
                <a:lnTo>
                  <a:pt x="2328" y="1064"/>
                </a:lnTo>
                <a:lnTo>
                  <a:pt x="2344" y="1065"/>
                </a:lnTo>
                <a:lnTo>
                  <a:pt x="2351" y="1065"/>
                </a:lnTo>
                <a:lnTo>
                  <a:pt x="2358" y="1064"/>
                </a:lnTo>
                <a:lnTo>
                  <a:pt x="2362" y="1062"/>
                </a:lnTo>
                <a:lnTo>
                  <a:pt x="2366" y="1059"/>
                </a:lnTo>
                <a:lnTo>
                  <a:pt x="2366" y="1059"/>
                </a:lnTo>
                <a:lnTo>
                  <a:pt x="2375" y="1052"/>
                </a:lnTo>
                <a:lnTo>
                  <a:pt x="2383" y="1042"/>
                </a:lnTo>
                <a:lnTo>
                  <a:pt x="2391" y="1031"/>
                </a:lnTo>
                <a:lnTo>
                  <a:pt x="2398" y="1018"/>
                </a:lnTo>
                <a:lnTo>
                  <a:pt x="2403" y="1005"/>
                </a:lnTo>
                <a:lnTo>
                  <a:pt x="2406" y="993"/>
                </a:lnTo>
                <a:lnTo>
                  <a:pt x="2406" y="985"/>
                </a:lnTo>
                <a:lnTo>
                  <a:pt x="2404" y="979"/>
                </a:lnTo>
                <a:lnTo>
                  <a:pt x="2403" y="974"/>
                </a:lnTo>
                <a:lnTo>
                  <a:pt x="2401" y="968"/>
                </a:lnTo>
                <a:lnTo>
                  <a:pt x="2401" y="968"/>
                </a:lnTo>
                <a:lnTo>
                  <a:pt x="2375" y="924"/>
                </a:lnTo>
                <a:lnTo>
                  <a:pt x="2351" y="882"/>
                </a:lnTo>
                <a:lnTo>
                  <a:pt x="2351" y="882"/>
                </a:lnTo>
                <a:lnTo>
                  <a:pt x="2339" y="855"/>
                </a:lnTo>
                <a:lnTo>
                  <a:pt x="2321" y="819"/>
                </a:lnTo>
                <a:lnTo>
                  <a:pt x="2310" y="800"/>
                </a:lnTo>
                <a:lnTo>
                  <a:pt x="2300" y="783"/>
                </a:lnTo>
                <a:lnTo>
                  <a:pt x="2290" y="768"/>
                </a:lnTo>
                <a:lnTo>
                  <a:pt x="2280" y="757"/>
                </a:lnTo>
                <a:lnTo>
                  <a:pt x="2280" y="757"/>
                </a:lnTo>
                <a:lnTo>
                  <a:pt x="2263" y="740"/>
                </a:lnTo>
                <a:lnTo>
                  <a:pt x="2254" y="733"/>
                </a:lnTo>
                <a:lnTo>
                  <a:pt x="2245" y="728"/>
                </a:lnTo>
                <a:lnTo>
                  <a:pt x="2237" y="723"/>
                </a:lnTo>
                <a:lnTo>
                  <a:pt x="2228" y="720"/>
                </a:lnTo>
                <a:lnTo>
                  <a:pt x="2218" y="718"/>
                </a:lnTo>
                <a:lnTo>
                  <a:pt x="2209" y="719"/>
                </a:lnTo>
                <a:lnTo>
                  <a:pt x="2209" y="719"/>
                </a:lnTo>
                <a:lnTo>
                  <a:pt x="2197" y="720"/>
                </a:lnTo>
                <a:lnTo>
                  <a:pt x="2189" y="724"/>
                </a:lnTo>
                <a:lnTo>
                  <a:pt x="2181" y="728"/>
                </a:lnTo>
                <a:lnTo>
                  <a:pt x="2175" y="733"/>
                </a:lnTo>
                <a:lnTo>
                  <a:pt x="2168" y="740"/>
                </a:lnTo>
                <a:lnTo>
                  <a:pt x="2165" y="744"/>
                </a:lnTo>
                <a:lnTo>
                  <a:pt x="2165" y="744"/>
                </a:lnTo>
                <a:lnTo>
                  <a:pt x="2164" y="749"/>
                </a:lnTo>
                <a:lnTo>
                  <a:pt x="2159" y="760"/>
                </a:lnTo>
                <a:lnTo>
                  <a:pt x="2156" y="765"/>
                </a:lnTo>
                <a:lnTo>
                  <a:pt x="2152" y="768"/>
                </a:lnTo>
                <a:lnTo>
                  <a:pt x="2149" y="770"/>
                </a:lnTo>
                <a:lnTo>
                  <a:pt x="2148" y="768"/>
                </a:lnTo>
                <a:lnTo>
                  <a:pt x="2147" y="767"/>
                </a:lnTo>
                <a:lnTo>
                  <a:pt x="2147" y="767"/>
                </a:lnTo>
                <a:lnTo>
                  <a:pt x="2146" y="765"/>
                </a:lnTo>
                <a:lnTo>
                  <a:pt x="2145" y="760"/>
                </a:lnTo>
                <a:lnTo>
                  <a:pt x="2143" y="744"/>
                </a:lnTo>
                <a:lnTo>
                  <a:pt x="2143" y="702"/>
                </a:lnTo>
                <a:lnTo>
                  <a:pt x="2143" y="659"/>
                </a:lnTo>
                <a:lnTo>
                  <a:pt x="2143" y="642"/>
                </a:lnTo>
                <a:lnTo>
                  <a:pt x="2142" y="632"/>
                </a:lnTo>
                <a:lnTo>
                  <a:pt x="2142" y="632"/>
                </a:lnTo>
                <a:lnTo>
                  <a:pt x="2141" y="626"/>
                </a:lnTo>
                <a:lnTo>
                  <a:pt x="2137" y="617"/>
                </a:lnTo>
                <a:lnTo>
                  <a:pt x="2129" y="599"/>
                </a:lnTo>
                <a:lnTo>
                  <a:pt x="2117" y="581"/>
                </a:lnTo>
                <a:lnTo>
                  <a:pt x="2113" y="574"/>
                </a:lnTo>
                <a:lnTo>
                  <a:pt x="2109" y="569"/>
                </a:lnTo>
                <a:lnTo>
                  <a:pt x="2109" y="569"/>
                </a:lnTo>
                <a:lnTo>
                  <a:pt x="2098" y="557"/>
                </a:lnTo>
                <a:lnTo>
                  <a:pt x="2082" y="539"/>
                </a:lnTo>
                <a:lnTo>
                  <a:pt x="2066" y="517"/>
                </a:lnTo>
                <a:lnTo>
                  <a:pt x="2060" y="506"/>
                </a:lnTo>
                <a:lnTo>
                  <a:pt x="2053" y="495"/>
                </a:lnTo>
                <a:lnTo>
                  <a:pt x="2053" y="495"/>
                </a:lnTo>
                <a:lnTo>
                  <a:pt x="2047" y="484"/>
                </a:lnTo>
                <a:lnTo>
                  <a:pt x="2040" y="473"/>
                </a:lnTo>
                <a:lnTo>
                  <a:pt x="2021" y="451"/>
                </a:lnTo>
                <a:lnTo>
                  <a:pt x="2003" y="430"/>
                </a:lnTo>
                <a:lnTo>
                  <a:pt x="1996" y="420"/>
                </a:lnTo>
                <a:lnTo>
                  <a:pt x="1991" y="413"/>
                </a:lnTo>
                <a:lnTo>
                  <a:pt x="1991" y="413"/>
                </a:lnTo>
                <a:lnTo>
                  <a:pt x="1987" y="408"/>
                </a:lnTo>
                <a:lnTo>
                  <a:pt x="1981" y="400"/>
                </a:lnTo>
                <a:lnTo>
                  <a:pt x="1962" y="383"/>
                </a:lnTo>
                <a:lnTo>
                  <a:pt x="1909" y="337"/>
                </a:lnTo>
                <a:lnTo>
                  <a:pt x="1860" y="296"/>
                </a:lnTo>
                <a:lnTo>
                  <a:pt x="1838" y="277"/>
                </a:lnTo>
                <a:lnTo>
                  <a:pt x="1886" y="235"/>
                </a:lnTo>
                <a:lnTo>
                  <a:pt x="1886" y="235"/>
                </a:lnTo>
                <a:lnTo>
                  <a:pt x="1886" y="232"/>
                </a:lnTo>
                <a:lnTo>
                  <a:pt x="1882" y="223"/>
                </a:lnTo>
                <a:lnTo>
                  <a:pt x="1880" y="219"/>
                </a:lnTo>
                <a:lnTo>
                  <a:pt x="1876" y="214"/>
                </a:lnTo>
                <a:lnTo>
                  <a:pt x="1871" y="212"/>
                </a:lnTo>
                <a:lnTo>
                  <a:pt x="1865" y="209"/>
                </a:lnTo>
                <a:lnTo>
                  <a:pt x="1865" y="209"/>
                </a:lnTo>
                <a:lnTo>
                  <a:pt x="1861" y="209"/>
                </a:lnTo>
                <a:lnTo>
                  <a:pt x="1856" y="211"/>
                </a:lnTo>
                <a:lnTo>
                  <a:pt x="1845" y="214"/>
                </a:lnTo>
                <a:lnTo>
                  <a:pt x="1833" y="222"/>
                </a:lnTo>
                <a:lnTo>
                  <a:pt x="1820" y="229"/>
                </a:lnTo>
                <a:lnTo>
                  <a:pt x="1796" y="245"/>
                </a:lnTo>
                <a:lnTo>
                  <a:pt x="1786" y="251"/>
                </a:lnTo>
                <a:lnTo>
                  <a:pt x="1738" y="201"/>
                </a:lnTo>
                <a:lnTo>
                  <a:pt x="1738" y="201"/>
                </a:lnTo>
                <a:lnTo>
                  <a:pt x="1735" y="167"/>
                </a:lnTo>
                <a:lnTo>
                  <a:pt x="1730" y="137"/>
                </a:lnTo>
                <a:lnTo>
                  <a:pt x="1724" y="103"/>
                </a:lnTo>
                <a:lnTo>
                  <a:pt x="1724" y="103"/>
                </a:lnTo>
                <a:lnTo>
                  <a:pt x="1719" y="89"/>
                </a:lnTo>
                <a:lnTo>
                  <a:pt x="1711" y="74"/>
                </a:lnTo>
                <a:lnTo>
                  <a:pt x="1701" y="62"/>
                </a:lnTo>
                <a:lnTo>
                  <a:pt x="1691" y="49"/>
                </a:lnTo>
                <a:lnTo>
                  <a:pt x="1682" y="39"/>
                </a:lnTo>
                <a:lnTo>
                  <a:pt x="1673" y="31"/>
                </a:lnTo>
                <a:lnTo>
                  <a:pt x="1659" y="21"/>
                </a:lnTo>
                <a:lnTo>
                  <a:pt x="1659" y="21"/>
                </a:lnTo>
                <a:lnTo>
                  <a:pt x="1655" y="18"/>
                </a:lnTo>
                <a:lnTo>
                  <a:pt x="1645" y="16"/>
                </a:lnTo>
                <a:lnTo>
                  <a:pt x="1620" y="10"/>
                </a:lnTo>
                <a:lnTo>
                  <a:pt x="1594" y="5"/>
                </a:lnTo>
                <a:lnTo>
                  <a:pt x="1573" y="2"/>
                </a:lnTo>
                <a:lnTo>
                  <a:pt x="1573" y="2"/>
                </a:lnTo>
                <a:lnTo>
                  <a:pt x="1536" y="0"/>
                </a:lnTo>
                <a:lnTo>
                  <a:pt x="1517" y="0"/>
                </a:lnTo>
                <a:lnTo>
                  <a:pt x="1507" y="0"/>
                </a:lnTo>
                <a:lnTo>
                  <a:pt x="1499" y="2"/>
                </a:lnTo>
                <a:lnTo>
                  <a:pt x="1499" y="2"/>
                </a:lnTo>
                <a:lnTo>
                  <a:pt x="1480" y="7"/>
                </a:lnTo>
                <a:lnTo>
                  <a:pt x="1455" y="16"/>
                </a:lnTo>
                <a:lnTo>
                  <a:pt x="1443" y="21"/>
                </a:lnTo>
                <a:lnTo>
                  <a:pt x="1432" y="27"/>
                </a:lnTo>
                <a:lnTo>
                  <a:pt x="1421" y="34"/>
                </a:lnTo>
                <a:lnTo>
                  <a:pt x="1412" y="42"/>
                </a:lnTo>
                <a:lnTo>
                  <a:pt x="1412" y="42"/>
                </a:lnTo>
                <a:lnTo>
                  <a:pt x="1408" y="47"/>
                </a:lnTo>
                <a:lnTo>
                  <a:pt x="1406" y="53"/>
                </a:lnTo>
                <a:lnTo>
                  <a:pt x="1400" y="67"/>
                </a:lnTo>
                <a:lnTo>
                  <a:pt x="1396" y="83"/>
                </a:lnTo>
                <a:lnTo>
                  <a:pt x="1392" y="100"/>
                </a:lnTo>
                <a:lnTo>
                  <a:pt x="1387" y="133"/>
                </a:lnTo>
                <a:lnTo>
                  <a:pt x="1382" y="159"/>
                </a:lnTo>
                <a:lnTo>
                  <a:pt x="1382" y="159"/>
                </a:lnTo>
                <a:lnTo>
                  <a:pt x="1380" y="167"/>
                </a:lnTo>
                <a:lnTo>
                  <a:pt x="1378" y="176"/>
                </a:lnTo>
                <a:lnTo>
                  <a:pt x="1371" y="190"/>
                </a:lnTo>
                <a:lnTo>
                  <a:pt x="1369" y="195"/>
                </a:lnTo>
                <a:lnTo>
                  <a:pt x="1368" y="200"/>
                </a:lnTo>
                <a:lnTo>
                  <a:pt x="1369" y="203"/>
                </a:lnTo>
                <a:lnTo>
                  <a:pt x="1370" y="207"/>
                </a:lnTo>
                <a:lnTo>
                  <a:pt x="1370" y="207"/>
                </a:lnTo>
                <a:lnTo>
                  <a:pt x="1394" y="239"/>
                </a:lnTo>
                <a:lnTo>
                  <a:pt x="1400" y="280"/>
                </a:lnTo>
                <a:lnTo>
                  <a:pt x="1400" y="280"/>
                </a:lnTo>
                <a:lnTo>
                  <a:pt x="1394" y="278"/>
                </a:lnTo>
                <a:lnTo>
                  <a:pt x="1380" y="280"/>
                </a:lnTo>
                <a:lnTo>
                  <a:pt x="1380" y="280"/>
                </a:lnTo>
                <a:close/>
                <a:moveTo>
                  <a:pt x="1379" y="885"/>
                </a:moveTo>
                <a:lnTo>
                  <a:pt x="1408" y="897"/>
                </a:lnTo>
                <a:lnTo>
                  <a:pt x="1408" y="897"/>
                </a:lnTo>
                <a:lnTo>
                  <a:pt x="1408" y="898"/>
                </a:lnTo>
                <a:lnTo>
                  <a:pt x="1411" y="903"/>
                </a:lnTo>
                <a:lnTo>
                  <a:pt x="1417" y="908"/>
                </a:lnTo>
                <a:lnTo>
                  <a:pt x="1426" y="914"/>
                </a:lnTo>
                <a:lnTo>
                  <a:pt x="1426" y="914"/>
                </a:lnTo>
                <a:lnTo>
                  <a:pt x="1430" y="915"/>
                </a:lnTo>
                <a:lnTo>
                  <a:pt x="1434" y="916"/>
                </a:lnTo>
                <a:lnTo>
                  <a:pt x="1437" y="915"/>
                </a:lnTo>
                <a:lnTo>
                  <a:pt x="1440" y="914"/>
                </a:lnTo>
                <a:lnTo>
                  <a:pt x="1443" y="911"/>
                </a:lnTo>
                <a:lnTo>
                  <a:pt x="1444" y="909"/>
                </a:lnTo>
                <a:lnTo>
                  <a:pt x="1444" y="909"/>
                </a:lnTo>
                <a:lnTo>
                  <a:pt x="1458" y="913"/>
                </a:lnTo>
                <a:lnTo>
                  <a:pt x="1471" y="914"/>
                </a:lnTo>
                <a:lnTo>
                  <a:pt x="1482" y="915"/>
                </a:lnTo>
                <a:lnTo>
                  <a:pt x="1482" y="915"/>
                </a:lnTo>
                <a:lnTo>
                  <a:pt x="1490" y="916"/>
                </a:lnTo>
                <a:lnTo>
                  <a:pt x="1495" y="919"/>
                </a:lnTo>
                <a:lnTo>
                  <a:pt x="1506" y="926"/>
                </a:lnTo>
                <a:lnTo>
                  <a:pt x="1506" y="926"/>
                </a:lnTo>
                <a:lnTo>
                  <a:pt x="1511" y="929"/>
                </a:lnTo>
                <a:lnTo>
                  <a:pt x="1517" y="931"/>
                </a:lnTo>
                <a:lnTo>
                  <a:pt x="1533" y="933"/>
                </a:lnTo>
                <a:lnTo>
                  <a:pt x="1552" y="937"/>
                </a:lnTo>
                <a:lnTo>
                  <a:pt x="1552" y="937"/>
                </a:lnTo>
                <a:lnTo>
                  <a:pt x="1471" y="940"/>
                </a:lnTo>
                <a:lnTo>
                  <a:pt x="1413" y="942"/>
                </a:lnTo>
                <a:lnTo>
                  <a:pt x="1394" y="942"/>
                </a:lnTo>
                <a:lnTo>
                  <a:pt x="1385" y="941"/>
                </a:lnTo>
                <a:lnTo>
                  <a:pt x="1385" y="941"/>
                </a:lnTo>
                <a:lnTo>
                  <a:pt x="1382" y="938"/>
                </a:lnTo>
                <a:lnTo>
                  <a:pt x="1380" y="936"/>
                </a:lnTo>
                <a:lnTo>
                  <a:pt x="1376" y="927"/>
                </a:lnTo>
                <a:lnTo>
                  <a:pt x="1373" y="919"/>
                </a:lnTo>
                <a:lnTo>
                  <a:pt x="1373" y="909"/>
                </a:lnTo>
                <a:lnTo>
                  <a:pt x="1373" y="909"/>
                </a:lnTo>
                <a:lnTo>
                  <a:pt x="1374" y="900"/>
                </a:lnTo>
                <a:lnTo>
                  <a:pt x="1375" y="893"/>
                </a:lnTo>
                <a:lnTo>
                  <a:pt x="1379" y="885"/>
                </a:lnTo>
                <a:lnTo>
                  <a:pt x="1379" y="8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DC99A40F-8A89-4411-ADBD-E6262B42A326}"/>
              </a:ext>
            </a:extLst>
          </p:cNvPr>
          <p:cNvSpPr>
            <a:spLocks noEditPoints="1"/>
          </p:cNvSpPr>
          <p:nvPr/>
        </p:nvSpPr>
        <p:spPr bwMode="auto">
          <a:xfrm>
            <a:off x="387357" y="3138034"/>
            <a:ext cx="1608335" cy="1022009"/>
          </a:xfrm>
          <a:custGeom>
            <a:avLst/>
            <a:gdLst>
              <a:gd name="T0" fmla="*/ 1111 w 2178"/>
              <a:gd name="T1" fmla="*/ 704 h 1384"/>
              <a:gd name="T2" fmla="*/ 1092 w 2178"/>
              <a:gd name="T3" fmla="*/ 808 h 1384"/>
              <a:gd name="T4" fmla="*/ 1147 w 2178"/>
              <a:gd name="T5" fmla="*/ 887 h 1384"/>
              <a:gd name="T6" fmla="*/ 1088 w 2178"/>
              <a:gd name="T7" fmla="*/ 1012 h 1384"/>
              <a:gd name="T8" fmla="*/ 979 w 2178"/>
              <a:gd name="T9" fmla="*/ 1089 h 1384"/>
              <a:gd name="T10" fmla="*/ 905 w 2178"/>
              <a:gd name="T11" fmla="*/ 1150 h 1384"/>
              <a:gd name="T12" fmla="*/ 851 w 2178"/>
              <a:gd name="T13" fmla="*/ 1225 h 1384"/>
              <a:gd name="T14" fmla="*/ 902 w 2178"/>
              <a:gd name="T15" fmla="*/ 1355 h 1384"/>
              <a:gd name="T16" fmla="*/ 1218 w 2178"/>
              <a:gd name="T17" fmla="*/ 1383 h 1384"/>
              <a:gd name="T18" fmla="*/ 1324 w 2178"/>
              <a:gd name="T19" fmla="*/ 1316 h 1384"/>
              <a:gd name="T20" fmla="*/ 1449 w 2178"/>
              <a:gd name="T21" fmla="*/ 1310 h 1384"/>
              <a:gd name="T22" fmla="*/ 1607 w 2178"/>
              <a:gd name="T23" fmla="*/ 1296 h 1384"/>
              <a:gd name="T24" fmla="*/ 1591 w 2178"/>
              <a:gd name="T25" fmla="*/ 1160 h 1384"/>
              <a:gd name="T26" fmla="*/ 1483 w 2178"/>
              <a:gd name="T27" fmla="*/ 1005 h 1384"/>
              <a:gd name="T28" fmla="*/ 1714 w 2178"/>
              <a:gd name="T29" fmla="*/ 1110 h 1384"/>
              <a:gd name="T30" fmla="*/ 1954 w 2178"/>
              <a:gd name="T31" fmla="*/ 1235 h 1384"/>
              <a:gd name="T32" fmla="*/ 2090 w 2178"/>
              <a:gd name="T33" fmla="*/ 1230 h 1384"/>
              <a:gd name="T34" fmla="*/ 2148 w 2178"/>
              <a:gd name="T35" fmla="*/ 1215 h 1384"/>
              <a:gd name="T36" fmla="*/ 2176 w 2178"/>
              <a:gd name="T37" fmla="*/ 1114 h 1384"/>
              <a:gd name="T38" fmla="*/ 2141 w 2178"/>
              <a:gd name="T39" fmla="*/ 996 h 1384"/>
              <a:gd name="T40" fmla="*/ 2049 w 2178"/>
              <a:gd name="T41" fmla="*/ 965 h 1384"/>
              <a:gd name="T42" fmla="*/ 2033 w 2178"/>
              <a:gd name="T43" fmla="*/ 1041 h 1384"/>
              <a:gd name="T44" fmla="*/ 1874 w 2178"/>
              <a:gd name="T45" fmla="*/ 862 h 1384"/>
              <a:gd name="T46" fmla="*/ 1845 w 2178"/>
              <a:gd name="T47" fmla="*/ 735 h 1384"/>
              <a:gd name="T48" fmla="*/ 1770 w 2178"/>
              <a:gd name="T49" fmla="*/ 632 h 1384"/>
              <a:gd name="T50" fmla="*/ 1594 w 2178"/>
              <a:gd name="T51" fmla="*/ 373 h 1384"/>
              <a:gd name="T52" fmla="*/ 1528 w 2178"/>
              <a:gd name="T53" fmla="*/ 294 h 1384"/>
              <a:gd name="T54" fmla="*/ 1735 w 2178"/>
              <a:gd name="T55" fmla="*/ 64 h 1384"/>
              <a:gd name="T56" fmla="*/ 1688 w 2178"/>
              <a:gd name="T57" fmla="*/ 36 h 1384"/>
              <a:gd name="T58" fmla="*/ 1411 w 2178"/>
              <a:gd name="T59" fmla="*/ 116 h 1384"/>
              <a:gd name="T60" fmla="*/ 1326 w 2178"/>
              <a:gd name="T61" fmla="*/ 16 h 1384"/>
              <a:gd name="T62" fmla="*/ 1191 w 2178"/>
              <a:gd name="T63" fmla="*/ 2 h 1384"/>
              <a:gd name="T64" fmla="*/ 1126 w 2178"/>
              <a:gd name="T65" fmla="*/ 55 h 1384"/>
              <a:gd name="T66" fmla="*/ 1086 w 2178"/>
              <a:gd name="T67" fmla="*/ 151 h 1384"/>
              <a:gd name="T68" fmla="*/ 1104 w 2178"/>
              <a:gd name="T69" fmla="*/ 262 h 1384"/>
              <a:gd name="T70" fmla="*/ 982 w 2178"/>
              <a:gd name="T71" fmla="*/ 351 h 1384"/>
              <a:gd name="T72" fmla="*/ 873 w 2178"/>
              <a:gd name="T73" fmla="*/ 516 h 1384"/>
              <a:gd name="T74" fmla="*/ 675 w 2178"/>
              <a:gd name="T75" fmla="*/ 699 h 1384"/>
              <a:gd name="T76" fmla="*/ 524 w 2178"/>
              <a:gd name="T77" fmla="*/ 826 h 1384"/>
              <a:gd name="T78" fmla="*/ 451 w 2178"/>
              <a:gd name="T79" fmla="*/ 924 h 1384"/>
              <a:gd name="T80" fmla="*/ 67 w 2178"/>
              <a:gd name="T81" fmla="*/ 1183 h 1384"/>
              <a:gd name="T82" fmla="*/ 18 w 2178"/>
              <a:gd name="T83" fmla="*/ 1286 h 1384"/>
              <a:gd name="T84" fmla="*/ 127 w 2178"/>
              <a:gd name="T85" fmla="*/ 1303 h 1384"/>
              <a:gd name="T86" fmla="*/ 168 w 2178"/>
              <a:gd name="T87" fmla="*/ 1247 h 1384"/>
              <a:gd name="T88" fmla="*/ 440 w 2178"/>
              <a:gd name="T89" fmla="*/ 1034 h 1384"/>
              <a:gd name="T90" fmla="*/ 550 w 2178"/>
              <a:gd name="T91" fmla="*/ 985 h 1384"/>
              <a:gd name="T92" fmla="*/ 1138 w 2178"/>
              <a:gd name="T93" fmla="*/ 584 h 1384"/>
              <a:gd name="T94" fmla="*/ 1202 w 2178"/>
              <a:gd name="T95" fmla="*/ 651 h 1384"/>
              <a:gd name="T96" fmla="*/ 1289 w 2178"/>
              <a:gd name="T97" fmla="*/ 1028 h 1384"/>
              <a:gd name="T98" fmla="*/ 1395 w 2178"/>
              <a:gd name="T99" fmla="*/ 1134 h 1384"/>
              <a:gd name="T100" fmla="*/ 1398 w 2178"/>
              <a:gd name="T101" fmla="*/ 1163 h 1384"/>
              <a:gd name="T102" fmla="*/ 1355 w 2178"/>
              <a:gd name="T103" fmla="*/ 1215 h 1384"/>
              <a:gd name="T104" fmla="*/ 1286 w 2178"/>
              <a:gd name="T105" fmla="*/ 1163 h 1384"/>
              <a:gd name="T106" fmla="*/ 1227 w 2178"/>
              <a:gd name="T107" fmla="*/ 1130 h 1384"/>
              <a:gd name="T108" fmla="*/ 1054 w 2178"/>
              <a:gd name="T109" fmla="*/ 1114 h 1384"/>
              <a:gd name="T110" fmla="*/ 1041 w 2178"/>
              <a:gd name="T111" fmla="*/ 1065 h 1384"/>
              <a:gd name="T112" fmla="*/ 1101 w 2178"/>
              <a:gd name="T113" fmla="*/ 1089 h 1384"/>
              <a:gd name="T114" fmla="*/ 1127 w 2178"/>
              <a:gd name="T115" fmla="*/ 1101 h 1384"/>
              <a:gd name="T116" fmla="*/ 1142 w 2178"/>
              <a:gd name="T117" fmla="*/ 1108 h 1384"/>
              <a:gd name="T118" fmla="*/ 1171 w 2178"/>
              <a:gd name="T119" fmla="*/ 1094 h 1384"/>
              <a:gd name="T120" fmla="*/ 1213 w 2178"/>
              <a:gd name="T121" fmla="*/ 1048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78" h="1384">
                <a:moveTo>
                  <a:pt x="1179" y="651"/>
                </a:moveTo>
                <a:lnTo>
                  <a:pt x="1179" y="651"/>
                </a:lnTo>
                <a:lnTo>
                  <a:pt x="1170" y="654"/>
                </a:lnTo>
                <a:lnTo>
                  <a:pt x="1156" y="661"/>
                </a:lnTo>
                <a:lnTo>
                  <a:pt x="1142" y="670"/>
                </a:lnTo>
                <a:lnTo>
                  <a:pt x="1134" y="675"/>
                </a:lnTo>
                <a:lnTo>
                  <a:pt x="1129" y="681"/>
                </a:lnTo>
                <a:lnTo>
                  <a:pt x="1129" y="681"/>
                </a:lnTo>
                <a:lnTo>
                  <a:pt x="1122" y="690"/>
                </a:lnTo>
                <a:lnTo>
                  <a:pt x="1116" y="696"/>
                </a:lnTo>
                <a:lnTo>
                  <a:pt x="1111" y="704"/>
                </a:lnTo>
                <a:lnTo>
                  <a:pt x="1106" y="719"/>
                </a:lnTo>
                <a:lnTo>
                  <a:pt x="1106" y="719"/>
                </a:lnTo>
                <a:lnTo>
                  <a:pt x="1101" y="736"/>
                </a:lnTo>
                <a:lnTo>
                  <a:pt x="1096" y="750"/>
                </a:lnTo>
                <a:lnTo>
                  <a:pt x="1092" y="761"/>
                </a:lnTo>
                <a:lnTo>
                  <a:pt x="1091" y="770"/>
                </a:lnTo>
                <a:lnTo>
                  <a:pt x="1091" y="770"/>
                </a:lnTo>
                <a:lnTo>
                  <a:pt x="1091" y="780"/>
                </a:lnTo>
                <a:lnTo>
                  <a:pt x="1091" y="793"/>
                </a:lnTo>
                <a:lnTo>
                  <a:pt x="1091" y="800"/>
                </a:lnTo>
                <a:lnTo>
                  <a:pt x="1092" y="808"/>
                </a:lnTo>
                <a:lnTo>
                  <a:pt x="1096" y="816"/>
                </a:lnTo>
                <a:lnTo>
                  <a:pt x="1100" y="825"/>
                </a:lnTo>
                <a:lnTo>
                  <a:pt x="1100" y="825"/>
                </a:lnTo>
                <a:lnTo>
                  <a:pt x="1111" y="841"/>
                </a:lnTo>
                <a:lnTo>
                  <a:pt x="1122" y="856"/>
                </a:lnTo>
                <a:lnTo>
                  <a:pt x="1132" y="868"/>
                </a:lnTo>
                <a:lnTo>
                  <a:pt x="1138" y="878"/>
                </a:lnTo>
                <a:lnTo>
                  <a:pt x="1138" y="878"/>
                </a:lnTo>
                <a:lnTo>
                  <a:pt x="1140" y="881"/>
                </a:lnTo>
                <a:lnTo>
                  <a:pt x="1142" y="883"/>
                </a:lnTo>
                <a:lnTo>
                  <a:pt x="1147" y="887"/>
                </a:lnTo>
                <a:lnTo>
                  <a:pt x="1148" y="889"/>
                </a:lnTo>
                <a:lnTo>
                  <a:pt x="1148" y="892"/>
                </a:lnTo>
                <a:lnTo>
                  <a:pt x="1147" y="895"/>
                </a:lnTo>
                <a:lnTo>
                  <a:pt x="1144" y="900"/>
                </a:lnTo>
                <a:lnTo>
                  <a:pt x="1144" y="900"/>
                </a:lnTo>
                <a:lnTo>
                  <a:pt x="1129" y="927"/>
                </a:lnTo>
                <a:lnTo>
                  <a:pt x="1117" y="947"/>
                </a:lnTo>
                <a:lnTo>
                  <a:pt x="1117" y="947"/>
                </a:lnTo>
                <a:lnTo>
                  <a:pt x="1110" y="961"/>
                </a:lnTo>
                <a:lnTo>
                  <a:pt x="1100" y="983"/>
                </a:lnTo>
                <a:lnTo>
                  <a:pt x="1088" y="1012"/>
                </a:lnTo>
                <a:lnTo>
                  <a:pt x="1088" y="1012"/>
                </a:lnTo>
                <a:lnTo>
                  <a:pt x="1078" y="1015"/>
                </a:lnTo>
                <a:lnTo>
                  <a:pt x="1054" y="1021"/>
                </a:lnTo>
                <a:lnTo>
                  <a:pt x="1031" y="1028"/>
                </a:lnTo>
                <a:lnTo>
                  <a:pt x="1021" y="1032"/>
                </a:lnTo>
                <a:lnTo>
                  <a:pt x="1015" y="1036"/>
                </a:lnTo>
                <a:lnTo>
                  <a:pt x="1015" y="1036"/>
                </a:lnTo>
                <a:lnTo>
                  <a:pt x="1006" y="1049"/>
                </a:lnTo>
                <a:lnTo>
                  <a:pt x="994" y="1066"/>
                </a:lnTo>
                <a:lnTo>
                  <a:pt x="979" y="1089"/>
                </a:lnTo>
                <a:lnTo>
                  <a:pt x="979" y="1089"/>
                </a:lnTo>
                <a:lnTo>
                  <a:pt x="964" y="1106"/>
                </a:lnTo>
                <a:lnTo>
                  <a:pt x="953" y="1118"/>
                </a:lnTo>
                <a:lnTo>
                  <a:pt x="947" y="1122"/>
                </a:lnTo>
                <a:lnTo>
                  <a:pt x="943" y="1124"/>
                </a:lnTo>
                <a:lnTo>
                  <a:pt x="943" y="1124"/>
                </a:lnTo>
                <a:lnTo>
                  <a:pt x="935" y="1128"/>
                </a:lnTo>
                <a:lnTo>
                  <a:pt x="927" y="1133"/>
                </a:lnTo>
                <a:lnTo>
                  <a:pt x="918" y="1139"/>
                </a:lnTo>
                <a:lnTo>
                  <a:pt x="918" y="1139"/>
                </a:lnTo>
                <a:lnTo>
                  <a:pt x="915" y="1143"/>
                </a:lnTo>
                <a:lnTo>
                  <a:pt x="905" y="1150"/>
                </a:lnTo>
                <a:lnTo>
                  <a:pt x="905" y="1150"/>
                </a:lnTo>
                <a:lnTo>
                  <a:pt x="894" y="1155"/>
                </a:lnTo>
                <a:lnTo>
                  <a:pt x="878" y="1163"/>
                </a:lnTo>
                <a:lnTo>
                  <a:pt x="871" y="1167"/>
                </a:lnTo>
                <a:lnTo>
                  <a:pt x="863" y="1174"/>
                </a:lnTo>
                <a:lnTo>
                  <a:pt x="859" y="1182"/>
                </a:lnTo>
                <a:lnTo>
                  <a:pt x="856" y="1187"/>
                </a:lnTo>
                <a:lnTo>
                  <a:pt x="855" y="1192"/>
                </a:lnTo>
                <a:lnTo>
                  <a:pt x="855" y="1192"/>
                </a:lnTo>
                <a:lnTo>
                  <a:pt x="852" y="1207"/>
                </a:lnTo>
                <a:lnTo>
                  <a:pt x="851" y="1225"/>
                </a:lnTo>
                <a:lnTo>
                  <a:pt x="851" y="1246"/>
                </a:lnTo>
                <a:lnTo>
                  <a:pt x="852" y="1268"/>
                </a:lnTo>
                <a:lnTo>
                  <a:pt x="855" y="1291"/>
                </a:lnTo>
                <a:lnTo>
                  <a:pt x="859" y="1310"/>
                </a:lnTo>
                <a:lnTo>
                  <a:pt x="863" y="1326"/>
                </a:lnTo>
                <a:lnTo>
                  <a:pt x="866" y="1332"/>
                </a:lnTo>
                <a:lnTo>
                  <a:pt x="870" y="1336"/>
                </a:lnTo>
                <a:lnTo>
                  <a:pt x="870" y="1336"/>
                </a:lnTo>
                <a:lnTo>
                  <a:pt x="878" y="1342"/>
                </a:lnTo>
                <a:lnTo>
                  <a:pt x="889" y="1348"/>
                </a:lnTo>
                <a:lnTo>
                  <a:pt x="902" y="1355"/>
                </a:lnTo>
                <a:lnTo>
                  <a:pt x="916" y="1361"/>
                </a:lnTo>
                <a:lnTo>
                  <a:pt x="931" y="1364"/>
                </a:lnTo>
                <a:lnTo>
                  <a:pt x="945" y="1368"/>
                </a:lnTo>
                <a:lnTo>
                  <a:pt x="958" y="1371"/>
                </a:lnTo>
                <a:lnTo>
                  <a:pt x="968" y="1372"/>
                </a:lnTo>
                <a:lnTo>
                  <a:pt x="968" y="1372"/>
                </a:lnTo>
                <a:lnTo>
                  <a:pt x="1094" y="1380"/>
                </a:lnTo>
                <a:lnTo>
                  <a:pt x="1172" y="1384"/>
                </a:lnTo>
                <a:lnTo>
                  <a:pt x="1202" y="1384"/>
                </a:lnTo>
                <a:lnTo>
                  <a:pt x="1212" y="1384"/>
                </a:lnTo>
                <a:lnTo>
                  <a:pt x="1218" y="1383"/>
                </a:lnTo>
                <a:lnTo>
                  <a:pt x="1218" y="1383"/>
                </a:lnTo>
                <a:lnTo>
                  <a:pt x="1243" y="1376"/>
                </a:lnTo>
                <a:lnTo>
                  <a:pt x="1271" y="1364"/>
                </a:lnTo>
                <a:lnTo>
                  <a:pt x="1298" y="1352"/>
                </a:lnTo>
                <a:lnTo>
                  <a:pt x="1309" y="1346"/>
                </a:lnTo>
                <a:lnTo>
                  <a:pt x="1315" y="1340"/>
                </a:lnTo>
                <a:lnTo>
                  <a:pt x="1315" y="1340"/>
                </a:lnTo>
                <a:lnTo>
                  <a:pt x="1320" y="1335"/>
                </a:lnTo>
                <a:lnTo>
                  <a:pt x="1321" y="1330"/>
                </a:lnTo>
                <a:lnTo>
                  <a:pt x="1324" y="1321"/>
                </a:lnTo>
                <a:lnTo>
                  <a:pt x="1324" y="1316"/>
                </a:lnTo>
                <a:lnTo>
                  <a:pt x="1325" y="1314"/>
                </a:lnTo>
                <a:lnTo>
                  <a:pt x="1329" y="1312"/>
                </a:lnTo>
                <a:lnTo>
                  <a:pt x="1333" y="1310"/>
                </a:lnTo>
                <a:lnTo>
                  <a:pt x="1333" y="1310"/>
                </a:lnTo>
                <a:lnTo>
                  <a:pt x="1351" y="1312"/>
                </a:lnTo>
                <a:lnTo>
                  <a:pt x="1378" y="1312"/>
                </a:lnTo>
                <a:lnTo>
                  <a:pt x="1408" y="1313"/>
                </a:lnTo>
                <a:lnTo>
                  <a:pt x="1432" y="1313"/>
                </a:lnTo>
                <a:lnTo>
                  <a:pt x="1432" y="1313"/>
                </a:lnTo>
                <a:lnTo>
                  <a:pt x="1441" y="1312"/>
                </a:lnTo>
                <a:lnTo>
                  <a:pt x="1449" y="1310"/>
                </a:lnTo>
                <a:lnTo>
                  <a:pt x="1464" y="1307"/>
                </a:lnTo>
                <a:lnTo>
                  <a:pt x="1483" y="1303"/>
                </a:lnTo>
                <a:lnTo>
                  <a:pt x="1494" y="1303"/>
                </a:lnTo>
                <a:lnTo>
                  <a:pt x="1509" y="1303"/>
                </a:lnTo>
                <a:lnTo>
                  <a:pt x="1509" y="1303"/>
                </a:lnTo>
                <a:lnTo>
                  <a:pt x="1542" y="1303"/>
                </a:lnTo>
                <a:lnTo>
                  <a:pt x="1573" y="1302"/>
                </a:lnTo>
                <a:lnTo>
                  <a:pt x="1586" y="1300"/>
                </a:lnTo>
                <a:lnTo>
                  <a:pt x="1597" y="1298"/>
                </a:lnTo>
                <a:lnTo>
                  <a:pt x="1605" y="1297"/>
                </a:lnTo>
                <a:lnTo>
                  <a:pt x="1607" y="1296"/>
                </a:lnTo>
                <a:lnTo>
                  <a:pt x="1608" y="1294"/>
                </a:lnTo>
                <a:lnTo>
                  <a:pt x="1608" y="1294"/>
                </a:lnTo>
                <a:lnTo>
                  <a:pt x="1608" y="1289"/>
                </a:lnTo>
                <a:lnTo>
                  <a:pt x="1610" y="1282"/>
                </a:lnTo>
                <a:lnTo>
                  <a:pt x="1610" y="1260"/>
                </a:lnTo>
                <a:lnTo>
                  <a:pt x="1610" y="1236"/>
                </a:lnTo>
                <a:lnTo>
                  <a:pt x="1608" y="1218"/>
                </a:lnTo>
                <a:lnTo>
                  <a:pt x="1608" y="1218"/>
                </a:lnTo>
                <a:lnTo>
                  <a:pt x="1606" y="1208"/>
                </a:lnTo>
                <a:lnTo>
                  <a:pt x="1602" y="1195"/>
                </a:lnTo>
                <a:lnTo>
                  <a:pt x="1591" y="1160"/>
                </a:lnTo>
                <a:lnTo>
                  <a:pt x="1579" y="1124"/>
                </a:lnTo>
                <a:lnTo>
                  <a:pt x="1570" y="1100"/>
                </a:lnTo>
                <a:lnTo>
                  <a:pt x="1570" y="1100"/>
                </a:lnTo>
                <a:lnTo>
                  <a:pt x="1564" y="1090"/>
                </a:lnTo>
                <a:lnTo>
                  <a:pt x="1555" y="1079"/>
                </a:lnTo>
                <a:lnTo>
                  <a:pt x="1543" y="1068"/>
                </a:lnTo>
                <a:lnTo>
                  <a:pt x="1531" y="1055"/>
                </a:lnTo>
                <a:lnTo>
                  <a:pt x="1507" y="1034"/>
                </a:lnTo>
                <a:lnTo>
                  <a:pt x="1494" y="1021"/>
                </a:lnTo>
                <a:lnTo>
                  <a:pt x="1494" y="1021"/>
                </a:lnTo>
                <a:lnTo>
                  <a:pt x="1483" y="1005"/>
                </a:lnTo>
                <a:lnTo>
                  <a:pt x="1467" y="980"/>
                </a:lnTo>
                <a:lnTo>
                  <a:pt x="1447" y="947"/>
                </a:lnTo>
                <a:lnTo>
                  <a:pt x="1523" y="926"/>
                </a:lnTo>
                <a:lnTo>
                  <a:pt x="1523" y="926"/>
                </a:lnTo>
                <a:lnTo>
                  <a:pt x="1601" y="1000"/>
                </a:lnTo>
                <a:lnTo>
                  <a:pt x="1658" y="1053"/>
                </a:lnTo>
                <a:lnTo>
                  <a:pt x="1677" y="1074"/>
                </a:lnTo>
                <a:lnTo>
                  <a:pt x="1688" y="1085"/>
                </a:lnTo>
                <a:lnTo>
                  <a:pt x="1688" y="1085"/>
                </a:lnTo>
                <a:lnTo>
                  <a:pt x="1697" y="1094"/>
                </a:lnTo>
                <a:lnTo>
                  <a:pt x="1714" y="1110"/>
                </a:lnTo>
                <a:lnTo>
                  <a:pt x="1761" y="1150"/>
                </a:lnTo>
                <a:lnTo>
                  <a:pt x="1787" y="1171"/>
                </a:lnTo>
                <a:lnTo>
                  <a:pt x="1813" y="1190"/>
                </a:lnTo>
                <a:lnTo>
                  <a:pt x="1834" y="1204"/>
                </a:lnTo>
                <a:lnTo>
                  <a:pt x="1850" y="1213"/>
                </a:lnTo>
                <a:lnTo>
                  <a:pt x="1850" y="1213"/>
                </a:lnTo>
                <a:lnTo>
                  <a:pt x="1862" y="1218"/>
                </a:lnTo>
                <a:lnTo>
                  <a:pt x="1878" y="1223"/>
                </a:lnTo>
                <a:lnTo>
                  <a:pt x="1911" y="1229"/>
                </a:lnTo>
                <a:lnTo>
                  <a:pt x="1941" y="1233"/>
                </a:lnTo>
                <a:lnTo>
                  <a:pt x="1954" y="1235"/>
                </a:lnTo>
                <a:lnTo>
                  <a:pt x="1954" y="1235"/>
                </a:lnTo>
                <a:lnTo>
                  <a:pt x="1965" y="1239"/>
                </a:lnTo>
                <a:lnTo>
                  <a:pt x="1986" y="1245"/>
                </a:lnTo>
                <a:lnTo>
                  <a:pt x="2000" y="1249"/>
                </a:lnTo>
                <a:lnTo>
                  <a:pt x="2015" y="1250"/>
                </a:lnTo>
                <a:lnTo>
                  <a:pt x="2031" y="1250"/>
                </a:lnTo>
                <a:lnTo>
                  <a:pt x="2048" y="1247"/>
                </a:lnTo>
                <a:lnTo>
                  <a:pt x="2048" y="1247"/>
                </a:lnTo>
                <a:lnTo>
                  <a:pt x="2064" y="1243"/>
                </a:lnTo>
                <a:lnTo>
                  <a:pt x="2077" y="1236"/>
                </a:lnTo>
                <a:lnTo>
                  <a:pt x="2090" y="1230"/>
                </a:lnTo>
                <a:lnTo>
                  <a:pt x="2100" y="1223"/>
                </a:lnTo>
                <a:lnTo>
                  <a:pt x="2107" y="1217"/>
                </a:lnTo>
                <a:lnTo>
                  <a:pt x="2112" y="1212"/>
                </a:lnTo>
                <a:lnTo>
                  <a:pt x="2116" y="1207"/>
                </a:lnTo>
                <a:lnTo>
                  <a:pt x="2116" y="1207"/>
                </a:lnTo>
                <a:lnTo>
                  <a:pt x="2118" y="1209"/>
                </a:lnTo>
                <a:lnTo>
                  <a:pt x="2123" y="1214"/>
                </a:lnTo>
                <a:lnTo>
                  <a:pt x="2128" y="1217"/>
                </a:lnTo>
                <a:lnTo>
                  <a:pt x="2133" y="1218"/>
                </a:lnTo>
                <a:lnTo>
                  <a:pt x="2140" y="1218"/>
                </a:lnTo>
                <a:lnTo>
                  <a:pt x="2148" y="1215"/>
                </a:lnTo>
                <a:lnTo>
                  <a:pt x="2148" y="1215"/>
                </a:lnTo>
                <a:lnTo>
                  <a:pt x="2151" y="1213"/>
                </a:lnTo>
                <a:lnTo>
                  <a:pt x="2155" y="1209"/>
                </a:lnTo>
                <a:lnTo>
                  <a:pt x="2159" y="1204"/>
                </a:lnTo>
                <a:lnTo>
                  <a:pt x="2162" y="1198"/>
                </a:lnTo>
                <a:lnTo>
                  <a:pt x="2168" y="1185"/>
                </a:lnTo>
                <a:lnTo>
                  <a:pt x="2173" y="1169"/>
                </a:lnTo>
                <a:lnTo>
                  <a:pt x="2176" y="1151"/>
                </a:lnTo>
                <a:lnTo>
                  <a:pt x="2178" y="1134"/>
                </a:lnTo>
                <a:lnTo>
                  <a:pt x="2177" y="1121"/>
                </a:lnTo>
                <a:lnTo>
                  <a:pt x="2176" y="1114"/>
                </a:lnTo>
                <a:lnTo>
                  <a:pt x="2175" y="1110"/>
                </a:lnTo>
                <a:lnTo>
                  <a:pt x="2175" y="1110"/>
                </a:lnTo>
                <a:lnTo>
                  <a:pt x="2155" y="1062"/>
                </a:lnTo>
                <a:lnTo>
                  <a:pt x="2146" y="1038"/>
                </a:lnTo>
                <a:lnTo>
                  <a:pt x="2141" y="1023"/>
                </a:lnTo>
                <a:lnTo>
                  <a:pt x="2141" y="1023"/>
                </a:lnTo>
                <a:lnTo>
                  <a:pt x="2141" y="1018"/>
                </a:lnTo>
                <a:lnTo>
                  <a:pt x="2141" y="1014"/>
                </a:lnTo>
                <a:lnTo>
                  <a:pt x="2143" y="1009"/>
                </a:lnTo>
                <a:lnTo>
                  <a:pt x="2143" y="1002"/>
                </a:lnTo>
                <a:lnTo>
                  <a:pt x="2141" y="996"/>
                </a:lnTo>
                <a:lnTo>
                  <a:pt x="2139" y="990"/>
                </a:lnTo>
                <a:lnTo>
                  <a:pt x="2133" y="984"/>
                </a:lnTo>
                <a:lnTo>
                  <a:pt x="2124" y="979"/>
                </a:lnTo>
                <a:lnTo>
                  <a:pt x="2124" y="979"/>
                </a:lnTo>
                <a:lnTo>
                  <a:pt x="2113" y="974"/>
                </a:lnTo>
                <a:lnTo>
                  <a:pt x="2101" y="970"/>
                </a:lnTo>
                <a:lnTo>
                  <a:pt x="2090" y="967"/>
                </a:lnTo>
                <a:lnTo>
                  <a:pt x="2077" y="965"/>
                </a:lnTo>
                <a:lnTo>
                  <a:pt x="2066" y="964"/>
                </a:lnTo>
                <a:lnTo>
                  <a:pt x="2058" y="964"/>
                </a:lnTo>
                <a:lnTo>
                  <a:pt x="2049" y="965"/>
                </a:lnTo>
                <a:lnTo>
                  <a:pt x="2044" y="968"/>
                </a:lnTo>
                <a:lnTo>
                  <a:pt x="2044" y="968"/>
                </a:lnTo>
                <a:lnTo>
                  <a:pt x="2042" y="970"/>
                </a:lnTo>
                <a:lnTo>
                  <a:pt x="2040" y="974"/>
                </a:lnTo>
                <a:lnTo>
                  <a:pt x="2038" y="983"/>
                </a:lnTo>
                <a:lnTo>
                  <a:pt x="2037" y="994"/>
                </a:lnTo>
                <a:lnTo>
                  <a:pt x="2037" y="1007"/>
                </a:lnTo>
                <a:lnTo>
                  <a:pt x="2035" y="1030"/>
                </a:lnTo>
                <a:lnTo>
                  <a:pt x="2035" y="1037"/>
                </a:lnTo>
                <a:lnTo>
                  <a:pt x="2034" y="1039"/>
                </a:lnTo>
                <a:lnTo>
                  <a:pt x="2033" y="1041"/>
                </a:lnTo>
                <a:lnTo>
                  <a:pt x="2033" y="1041"/>
                </a:lnTo>
                <a:lnTo>
                  <a:pt x="1968" y="1041"/>
                </a:lnTo>
                <a:lnTo>
                  <a:pt x="1909" y="1041"/>
                </a:lnTo>
                <a:lnTo>
                  <a:pt x="1909" y="1041"/>
                </a:lnTo>
                <a:lnTo>
                  <a:pt x="1905" y="1026"/>
                </a:lnTo>
                <a:lnTo>
                  <a:pt x="1898" y="994"/>
                </a:lnTo>
                <a:lnTo>
                  <a:pt x="1898" y="994"/>
                </a:lnTo>
                <a:lnTo>
                  <a:pt x="1888" y="930"/>
                </a:lnTo>
                <a:lnTo>
                  <a:pt x="1880" y="879"/>
                </a:lnTo>
                <a:lnTo>
                  <a:pt x="1880" y="879"/>
                </a:lnTo>
                <a:lnTo>
                  <a:pt x="1874" y="862"/>
                </a:lnTo>
                <a:lnTo>
                  <a:pt x="1862" y="829"/>
                </a:lnTo>
                <a:lnTo>
                  <a:pt x="1842" y="781"/>
                </a:lnTo>
                <a:lnTo>
                  <a:pt x="1842" y="781"/>
                </a:lnTo>
                <a:lnTo>
                  <a:pt x="1846" y="776"/>
                </a:lnTo>
                <a:lnTo>
                  <a:pt x="1848" y="771"/>
                </a:lnTo>
                <a:lnTo>
                  <a:pt x="1851" y="766"/>
                </a:lnTo>
                <a:lnTo>
                  <a:pt x="1853" y="759"/>
                </a:lnTo>
                <a:lnTo>
                  <a:pt x="1853" y="751"/>
                </a:lnTo>
                <a:lnTo>
                  <a:pt x="1851" y="744"/>
                </a:lnTo>
                <a:lnTo>
                  <a:pt x="1848" y="740"/>
                </a:lnTo>
                <a:lnTo>
                  <a:pt x="1845" y="735"/>
                </a:lnTo>
                <a:lnTo>
                  <a:pt x="1845" y="735"/>
                </a:lnTo>
                <a:lnTo>
                  <a:pt x="1839" y="730"/>
                </a:lnTo>
                <a:lnTo>
                  <a:pt x="1834" y="728"/>
                </a:lnTo>
                <a:lnTo>
                  <a:pt x="1825" y="728"/>
                </a:lnTo>
                <a:lnTo>
                  <a:pt x="1821" y="725"/>
                </a:lnTo>
                <a:lnTo>
                  <a:pt x="1816" y="720"/>
                </a:lnTo>
                <a:lnTo>
                  <a:pt x="1810" y="712"/>
                </a:lnTo>
                <a:lnTo>
                  <a:pt x="1803" y="696"/>
                </a:lnTo>
                <a:lnTo>
                  <a:pt x="1803" y="696"/>
                </a:lnTo>
                <a:lnTo>
                  <a:pt x="1784" y="660"/>
                </a:lnTo>
                <a:lnTo>
                  <a:pt x="1770" y="632"/>
                </a:lnTo>
                <a:lnTo>
                  <a:pt x="1757" y="610"/>
                </a:lnTo>
                <a:lnTo>
                  <a:pt x="1747" y="596"/>
                </a:lnTo>
                <a:lnTo>
                  <a:pt x="1747" y="596"/>
                </a:lnTo>
                <a:lnTo>
                  <a:pt x="1724" y="566"/>
                </a:lnTo>
                <a:lnTo>
                  <a:pt x="1710" y="548"/>
                </a:lnTo>
                <a:lnTo>
                  <a:pt x="1698" y="534"/>
                </a:lnTo>
                <a:lnTo>
                  <a:pt x="1698" y="534"/>
                </a:lnTo>
                <a:lnTo>
                  <a:pt x="1690" y="523"/>
                </a:lnTo>
                <a:lnTo>
                  <a:pt x="1675" y="500"/>
                </a:lnTo>
                <a:lnTo>
                  <a:pt x="1633" y="436"/>
                </a:lnTo>
                <a:lnTo>
                  <a:pt x="1594" y="373"/>
                </a:lnTo>
                <a:lnTo>
                  <a:pt x="1578" y="350"/>
                </a:lnTo>
                <a:lnTo>
                  <a:pt x="1570" y="339"/>
                </a:lnTo>
                <a:lnTo>
                  <a:pt x="1570" y="339"/>
                </a:lnTo>
                <a:lnTo>
                  <a:pt x="1562" y="328"/>
                </a:lnTo>
                <a:lnTo>
                  <a:pt x="1555" y="316"/>
                </a:lnTo>
                <a:lnTo>
                  <a:pt x="1549" y="308"/>
                </a:lnTo>
                <a:lnTo>
                  <a:pt x="1546" y="304"/>
                </a:lnTo>
                <a:lnTo>
                  <a:pt x="1542" y="303"/>
                </a:lnTo>
                <a:lnTo>
                  <a:pt x="1542" y="303"/>
                </a:lnTo>
                <a:lnTo>
                  <a:pt x="1534" y="299"/>
                </a:lnTo>
                <a:lnTo>
                  <a:pt x="1528" y="294"/>
                </a:lnTo>
                <a:lnTo>
                  <a:pt x="1518" y="291"/>
                </a:lnTo>
                <a:lnTo>
                  <a:pt x="1512" y="288"/>
                </a:lnTo>
                <a:lnTo>
                  <a:pt x="1504" y="288"/>
                </a:lnTo>
                <a:lnTo>
                  <a:pt x="1432" y="281"/>
                </a:lnTo>
                <a:lnTo>
                  <a:pt x="1432" y="281"/>
                </a:lnTo>
                <a:lnTo>
                  <a:pt x="1582" y="177"/>
                </a:lnTo>
                <a:lnTo>
                  <a:pt x="1686" y="103"/>
                </a:lnTo>
                <a:lnTo>
                  <a:pt x="1720" y="79"/>
                </a:lnTo>
                <a:lnTo>
                  <a:pt x="1735" y="68"/>
                </a:lnTo>
                <a:lnTo>
                  <a:pt x="1735" y="68"/>
                </a:lnTo>
                <a:lnTo>
                  <a:pt x="1735" y="64"/>
                </a:lnTo>
                <a:lnTo>
                  <a:pt x="1734" y="58"/>
                </a:lnTo>
                <a:lnTo>
                  <a:pt x="1731" y="50"/>
                </a:lnTo>
                <a:lnTo>
                  <a:pt x="1726" y="43"/>
                </a:lnTo>
                <a:lnTo>
                  <a:pt x="1722" y="36"/>
                </a:lnTo>
                <a:lnTo>
                  <a:pt x="1717" y="31"/>
                </a:lnTo>
                <a:lnTo>
                  <a:pt x="1710" y="26"/>
                </a:lnTo>
                <a:lnTo>
                  <a:pt x="1708" y="26"/>
                </a:lnTo>
                <a:lnTo>
                  <a:pt x="1706" y="26"/>
                </a:lnTo>
                <a:lnTo>
                  <a:pt x="1706" y="26"/>
                </a:lnTo>
                <a:lnTo>
                  <a:pt x="1699" y="28"/>
                </a:lnTo>
                <a:lnTo>
                  <a:pt x="1688" y="36"/>
                </a:lnTo>
                <a:lnTo>
                  <a:pt x="1651" y="62"/>
                </a:lnTo>
                <a:lnTo>
                  <a:pt x="1549" y="140"/>
                </a:lnTo>
                <a:lnTo>
                  <a:pt x="1405" y="254"/>
                </a:lnTo>
                <a:lnTo>
                  <a:pt x="1405" y="254"/>
                </a:lnTo>
                <a:lnTo>
                  <a:pt x="1410" y="214"/>
                </a:lnTo>
                <a:lnTo>
                  <a:pt x="1414" y="181"/>
                </a:lnTo>
                <a:lnTo>
                  <a:pt x="1415" y="164"/>
                </a:lnTo>
                <a:lnTo>
                  <a:pt x="1415" y="150"/>
                </a:lnTo>
                <a:lnTo>
                  <a:pt x="1415" y="150"/>
                </a:lnTo>
                <a:lnTo>
                  <a:pt x="1414" y="129"/>
                </a:lnTo>
                <a:lnTo>
                  <a:pt x="1411" y="116"/>
                </a:lnTo>
                <a:lnTo>
                  <a:pt x="1409" y="107"/>
                </a:lnTo>
                <a:lnTo>
                  <a:pt x="1406" y="102"/>
                </a:lnTo>
                <a:lnTo>
                  <a:pt x="1406" y="102"/>
                </a:lnTo>
                <a:lnTo>
                  <a:pt x="1401" y="95"/>
                </a:lnTo>
                <a:lnTo>
                  <a:pt x="1392" y="85"/>
                </a:lnTo>
                <a:lnTo>
                  <a:pt x="1379" y="71"/>
                </a:lnTo>
                <a:lnTo>
                  <a:pt x="1379" y="71"/>
                </a:lnTo>
                <a:lnTo>
                  <a:pt x="1371" y="62"/>
                </a:lnTo>
                <a:lnTo>
                  <a:pt x="1351" y="38"/>
                </a:lnTo>
                <a:lnTo>
                  <a:pt x="1339" y="26"/>
                </a:lnTo>
                <a:lnTo>
                  <a:pt x="1326" y="16"/>
                </a:lnTo>
                <a:lnTo>
                  <a:pt x="1315" y="9"/>
                </a:lnTo>
                <a:lnTo>
                  <a:pt x="1312" y="6"/>
                </a:lnTo>
                <a:lnTo>
                  <a:pt x="1307" y="6"/>
                </a:lnTo>
                <a:lnTo>
                  <a:pt x="1307" y="6"/>
                </a:lnTo>
                <a:lnTo>
                  <a:pt x="1299" y="7"/>
                </a:lnTo>
                <a:lnTo>
                  <a:pt x="1291" y="7"/>
                </a:lnTo>
                <a:lnTo>
                  <a:pt x="1271" y="5"/>
                </a:lnTo>
                <a:lnTo>
                  <a:pt x="1244" y="0"/>
                </a:lnTo>
                <a:lnTo>
                  <a:pt x="1244" y="0"/>
                </a:lnTo>
                <a:lnTo>
                  <a:pt x="1225" y="0"/>
                </a:lnTo>
                <a:lnTo>
                  <a:pt x="1191" y="2"/>
                </a:lnTo>
                <a:lnTo>
                  <a:pt x="1172" y="5"/>
                </a:lnTo>
                <a:lnTo>
                  <a:pt x="1156" y="7"/>
                </a:lnTo>
                <a:lnTo>
                  <a:pt x="1144" y="11"/>
                </a:lnTo>
                <a:lnTo>
                  <a:pt x="1140" y="15"/>
                </a:lnTo>
                <a:lnTo>
                  <a:pt x="1138" y="17"/>
                </a:lnTo>
                <a:lnTo>
                  <a:pt x="1138" y="17"/>
                </a:lnTo>
                <a:lnTo>
                  <a:pt x="1136" y="27"/>
                </a:lnTo>
                <a:lnTo>
                  <a:pt x="1134" y="34"/>
                </a:lnTo>
                <a:lnTo>
                  <a:pt x="1132" y="43"/>
                </a:lnTo>
                <a:lnTo>
                  <a:pt x="1126" y="55"/>
                </a:lnTo>
                <a:lnTo>
                  <a:pt x="1126" y="55"/>
                </a:lnTo>
                <a:lnTo>
                  <a:pt x="1108" y="81"/>
                </a:lnTo>
                <a:lnTo>
                  <a:pt x="1101" y="92"/>
                </a:lnTo>
                <a:lnTo>
                  <a:pt x="1097" y="100"/>
                </a:lnTo>
                <a:lnTo>
                  <a:pt x="1097" y="100"/>
                </a:lnTo>
                <a:lnTo>
                  <a:pt x="1095" y="105"/>
                </a:lnTo>
                <a:lnTo>
                  <a:pt x="1092" y="110"/>
                </a:lnTo>
                <a:lnTo>
                  <a:pt x="1089" y="117"/>
                </a:lnTo>
                <a:lnTo>
                  <a:pt x="1088" y="127"/>
                </a:lnTo>
                <a:lnTo>
                  <a:pt x="1088" y="127"/>
                </a:lnTo>
                <a:lnTo>
                  <a:pt x="1086" y="140"/>
                </a:lnTo>
                <a:lnTo>
                  <a:pt x="1086" y="151"/>
                </a:lnTo>
                <a:lnTo>
                  <a:pt x="1088" y="169"/>
                </a:lnTo>
                <a:lnTo>
                  <a:pt x="1088" y="169"/>
                </a:lnTo>
                <a:lnTo>
                  <a:pt x="1086" y="182"/>
                </a:lnTo>
                <a:lnTo>
                  <a:pt x="1088" y="197"/>
                </a:lnTo>
                <a:lnTo>
                  <a:pt x="1088" y="197"/>
                </a:lnTo>
                <a:lnTo>
                  <a:pt x="1090" y="206"/>
                </a:lnTo>
                <a:lnTo>
                  <a:pt x="1096" y="219"/>
                </a:lnTo>
                <a:lnTo>
                  <a:pt x="1104" y="236"/>
                </a:lnTo>
                <a:lnTo>
                  <a:pt x="1104" y="236"/>
                </a:lnTo>
                <a:lnTo>
                  <a:pt x="1104" y="248"/>
                </a:lnTo>
                <a:lnTo>
                  <a:pt x="1104" y="262"/>
                </a:lnTo>
                <a:lnTo>
                  <a:pt x="1104" y="262"/>
                </a:lnTo>
                <a:lnTo>
                  <a:pt x="1105" y="276"/>
                </a:lnTo>
                <a:lnTo>
                  <a:pt x="1104" y="283"/>
                </a:lnTo>
                <a:lnTo>
                  <a:pt x="1104" y="283"/>
                </a:lnTo>
                <a:lnTo>
                  <a:pt x="1076" y="296"/>
                </a:lnTo>
                <a:lnTo>
                  <a:pt x="1054" y="305"/>
                </a:lnTo>
                <a:lnTo>
                  <a:pt x="1036" y="315"/>
                </a:lnTo>
                <a:lnTo>
                  <a:pt x="1036" y="315"/>
                </a:lnTo>
                <a:lnTo>
                  <a:pt x="1004" y="335"/>
                </a:lnTo>
                <a:lnTo>
                  <a:pt x="988" y="346"/>
                </a:lnTo>
                <a:lnTo>
                  <a:pt x="982" y="351"/>
                </a:lnTo>
                <a:lnTo>
                  <a:pt x="979" y="356"/>
                </a:lnTo>
                <a:lnTo>
                  <a:pt x="979" y="356"/>
                </a:lnTo>
                <a:lnTo>
                  <a:pt x="967" y="377"/>
                </a:lnTo>
                <a:lnTo>
                  <a:pt x="945" y="415"/>
                </a:lnTo>
                <a:lnTo>
                  <a:pt x="924" y="452"/>
                </a:lnTo>
                <a:lnTo>
                  <a:pt x="914" y="469"/>
                </a:lnTo>
                <a:lnTo>
                  <a:pt x="914" y="469"/>
                </a:lnTo>
                <a:lnTo>
                  <a:pt x="907" y="478"/>
                </a:lnTo>
                <a:lnTo>
                  <a:pt x="893" y="494"/>
                </a:lnTo>
                <a:lnTo>
                  <a:pt x="878" y="510"/>
                </a:lnTo>
                <a:lnTo>
                  <a:pt x="873" y="516"/>
                </a:lnTo>
                <a:lnTo>
                  <a:pt x="871" y="520"/>
                </a:lnTo>
                <a:lnTo>
                  <a:pt x="871" y="520"/>
                </a:lnTo>
                <a:lnTo>
                  <a:pt x="863" y="530"/>
                </a:lnTo>
                <a:lnTo>
                  <a:pt x="843" y="548"/>
                </a:lnTo>
                <a:lnTo>
                  <a:pt x="780" y="601"/>
                </a:lnTo>
                <a:lnTo>
                  <a:pt x="716" y="658"/>
                </a:lnTo>
                <a:lnTo>
                  <a:pt x="692" y="679"/>
                </a:lnTo>
                <a:lnTo>
                  <a:pt x="685" y="686"/>
                </a:lnTo>
                <a:lnTo>
                  <a:pt x="681" y="691"/>
                </a:lnTo>
                <a:lnTo>
                  <a:pt x="681" y="691"/>
                </a:lnTo>
                <a:lnTo>
                  <a:pt x="675" y="699"/>
                </a:lnTo>
                <a:lnTo>
                  <a:pt x="665" y="709"/>
                </a:lnTo>
                <a:lnTo>
                  <a:pt x="642" y="732"/>
                </a:lnTo>
                <a:lnTo>
                  <a:pt x="602" y="767"/>
                </a:lnTo>
                <a:lnTo>
                  <a:pt x="602" y="767"/>
                </a:lnTo>
                <a:lnTo>
                  <a:pt x="590" y="777"/>
                </a:lnTo>
                <a:lnTo>
                  <a:pt x="574" y="788"/>
                </a:lnTo>
                <a:lnTo>
                  <a:pt x="556" y="800"/>
                </a:lnTo>
                <a:lnTo>
                  <a:pt x="540" y="812"/>
                </a:lnTo>
                <a:lnTo>
                  <a:pt x="540" y="812"/>
                </a:lnTo>
                <a:lnTo>
                  <a:pt x="531" y="819"/>
                </a:lnTo>
                <a:lnTo>
                  <a:pt x="524" y="826"/>
                </a:lnTo>
                <a:lnTo>
                  <a:pt x="511" y="844"/>
                </a:lnTo>
                <a:lnTo>
                  <a:pt x="494" y="867"/>
                </a:lnTo>
                <a:lnTo>
                  <a:pt x="494" y="867"/>
                </a:lnTo>
                <a:lnTo>
                  <a:pt x="488" y="873"/>
                </a:lnTo>
                <a:lnTo>
                  <a:pt x="478" y="882"/>
                </a:lnTo>
                <a:lnTo>
                  <a:pt x="467" y="893"/>
                </a:lnTo>
                <a:lnTo>
                  <a:pt x="462" y="899"/>
                </a:lnTo>
                <a:lnTo>
                  <a:pt x="458" y="905"/>
                </a:lnTo>
                <a:lnTo>
                  <a:pt x="458" y="905"/>
                </a:lnTo>
                <a:lnTo>
                  <a:pt x="454" y="915"/>
                </a:lnTo>
                <a:lnTo>
                  <a:pt x="451" y="924"/>
                </a:lnTo>
                <a:lnTo>
                  <a:pt x="449" y="930"/>
                </a:lnTo>
                <a:lnTo>
                  <a:pt x="449" y="935"/>
                </a:lnTo>
                <a:lnTo>
                  <a:pt x="449" y="935"/>
                </a:lnTo>
                <a:lnTo>
                  <a:pt x="447" y="947"/>
                </a:lnTo>
                <a:lnTo>
                  <a:pt x="449" y="956"/>
                </a:lnTo>
                <a:lnTo>
                  <a:pt x="125" y="1197"/>
                </a:lnTo>
                <a:lnTo>
                  <a:pt x="125" y="1197"/>
                </a:lnTo>
                <a:lnTo>
                  <a:pt x="98" y="1190"/>
                </a:lnTo>
                <a:lnTo>
                  <a:pt x="78" y="1186"/>
                </a:lnTo>
                <a:lnTo>
                  <a:pt x="67" y="1183"/>
                </a:lnTo>
                <a:lnTo>
                  <a:pt x="67" y="1183"/>
                </a:lnTo>
                <a:lnTo>
                  <a:pt x="8" y="1197"/>
                </a:lnTo>
                <a:lnTo>
                  <a:pt x="8" y="1197"/>
                </a:lnTo>
                <a:lnTo>
                  <a:pt x="5" y="1204"/>
                </a:lnTo>
                <a:lnTo>
                  <a:pt x="3" y="1224"/>
                </a:lnTo>
                <a:lnTo>
                  <a:pt x="0" y="1235"/>
                </a:lnTo>
                <a:lnTo>
                  <a:pt x="0" y="1247"/>
                </a:lnTo>
                <a:lnTo>
                  <a:pt x="2" y="1257"/>
                </a:lnTo>
                <a:lnTo>
                  <a:pt x="4" y="1265"/>
                </a:lnTo>
                <a:lnTo>
                  <a:pt x="4" y="1265"/>
                </a:lnTo>
                <a:lnTo>
                  <a:pt x="10" y="1276"/>
                </a:lnTo>
                <a:lnTo>
                  <a:pt x="18" y="1286"/>
                </a:lnTo>
                <a:lnTo>
                  <a:pt x="23" y="1289"/>
                </a:lnTo>
                <a:lnTo>
                  <a:pt x="29" y="1293"/>
                </a:lnTo>
                <a:lnTo>
                  <a:pt x="36" y="1296"/>
                </a:lnTo>
                <a:lnTo>
                  <a:pt x="44" y="1298"/>
                </a:lnTo>
                <a:lnTo>
                  <a:pt x="44" y="1298"/>
                </a:lnTo>
                <a:lnTo>
                  <a:pt x="64" y="1300"/>
                </a:lnTo>
                <a:lnTo>
                  <a:pt x="88" y="1303"/>
                </a:lnTo>
                <a:lnTo>
                  <a:pt x="109" y="1303"/>
                </a:lnTo>
                <a:lnTo>
                  <a:pt x="120" y="1303"/>
                </a:lnTo>
                <a:lnTo>
                  <a:pt x="120" y="1303"/>
                </a:lnTo>
                <a:lnTo>
                  <a:pt x="127" y="1303"/>
                </a:lnTo>
                <a:lnTo>
                  <a:pt x="135" y="1303"/>
                </a:lnTo>
                <a:lnTo>
                  <a:pt x="135" y="1303"/>
                </a:lnTo>
                <a:lnTo>
                  <a:pt x="142" y="1302"/>
                </a:lnTo>
                <a:lnTo>
                  <a:pt x="149" y="1298"/>
                </a:lnTo>
                <a:lnTo>
                  <a:pt x="156" y="1293"/>
                </a:lnTo>
                <a:lnTo>
                  <a:pt x="163" y="1286"/>
                </a:lnTo>
                <a:lnTo>
                  <a:pt x="163" y="1286"/>
                </a:lnTo>
                <a:lnTo>
                  <a:pt x="165" y="1281"/>
                </a:lnTo>
                <a:lnTo>
                  <a:pt x="167" y="1273"/>
                </a:lnTo>
                <a:lnTo>
                  <a:pt x="168" y="1260"/>
                </a:lnTo>
                <a:lnTo>
                  <a:pt x="168" y="1247"/>
                </a:lnTo>
                <a:lnTo>
                  <a:pt x="167" y="1241"/>
                </a:lnTo>
                <a:lnTo>
                  <a:pt x="167" y="1241"/>
                </a:lnTo>
                <a:lnTo>
                  <a:pt x="165" y="1230"/>
                </a:lnTo>
                <a:lnTo>
                  <a:pt x="164" y="1222"/>
                </a:lnTo>
                <a:lnTo>
                  <a:pt x="429" y="1027"/>
                </a:lnTo>
                <a:lnTo>
                  <a:pt x="429" y="1027"/>
                </a:lnTo>
                <a:lnTo>
                  <a:pt x="430" y="1030"/>
                </a:lnTo>
                <a:lnTo>
                  <a:pt x="433" y="1032"/>
                </a:lnTo>
                <a:lnTo>
                  <a:pt x="435" y="1033"/>
                </a:lnTo>
                <a:lnTo>
                  <a:pt x="438" y="1034"/>
                </a:lnTo>
                <a:lnTo>
                  <a:pt x="440" y="1034"/>
                </a:lnTo>
                <a:lnTo>
                  <a:pt x="444" y="1034"/>
                </a:lnTo>
                <a:lnTo>
                  <a:pt x="444" y="1034"/>
                </a:lnTo>
                <a:lnTo>
                  <a:pt x="449" y="1031"/>
                </a:lnTo>
                <a:lnTo>
                  <a:pt x="454" y="1026"/>
                </a:lnTo>
                <a:lnTo>
                  <a:pt x="462" y="1014"/>
                </a:lnTo>
                <a:lnTo>
                  <a:pt x="473" y="996"/>
                </a:lnTo>
                <a:lnTo>
                  <a:pt x="473" y="996"/>
                </a:lnTo>
                <a:lnTo>
                  <a:pt x="508" y="993"/>
                </a:lnTo>
                <a:lnTo>
                  <a:pt x="534" y="989"/>
                </a:lnTo>
                <a:lnTo>
                  <a:pt x="543" y="988"/>
                </a:lnTo>
                <a:lnTo>
                  <a:pt x="550" y="985"/>
                </a:lnTo>
                <a:lnTo>
                  <a:pt x="550" y="985"/>
                </a:lnTo>
                <a:lnTo>
                  <a:pt x="559" y="978"/>
                </a:lnTo>
                <a:lnTo>
                  <a:pt x="570" y="967"/>
                </a:lnTo>
                <a:lnTo>
                  <a:pt x="580" y="954"/>
                </a:lnTo>
                <a:lnTo>
                  <a:pt x="585" y="947"/>
                </a:lnTo>
                <a:lnTo>
                  <a:pt x="585" y="947"/>
                </a:lnTo>
                <a:lnTo>
                  <a:pt x="594" y="905"/>
                </a:lnTo>
                <a:lnTo>
                  <a:pt x="1111" y="542"/>
                </a:lnTo>
                <a:lnTo>
                  <a:pt x="1111" y="542"/>
                </a:lnTo>
                <a:lnTo>
                  <a:pt x="1123" y="562"/>
                </a:lnTo>
                <a:lnTo>
                  <a:pt x="1138" y="584"/>
                </a:lnTo>
                <a:lnTo>
                  <a:pt x="1138" y="584"/>
                </a:lnTo>
                <a:lnTo>
                  <a:pt x="1144" y="587"/>
                </a:lnTo>
                <a:lnTo>
                  <a:pt x="1155" y="595"/>
                </a:lnTo>
                <a:lnTo>
                  <a:pt x="1166" y="603"/>
                </a:lnTo>
                <a:lnTo>
                  <a:pt x="1171" y="608"/>
                </a:lnTo>
                <a:lnTo>
                  <a:pt x="1174" y="613"/>
                </a:lnTo>
                <a:lnTo>
                  <a:pt x="1174" y="613"/>
                </a:lnTo>
                <a:lnTo>
                  <a:pt x="1181" y="624"/>
                </a:lnTo>
                <a:lnTo>
                  <a:pt x="1190" y="637"/>
                </a:lnTo>
                <a:lnTo>
                  <a:pt x="1202" y="651"/>
                </a:lnTo>
                <a:lnTo>
                  <a:pt x="1202" y="651"/>
                </a:lnTo>
                <a:lnTo>
                  <a:pt x="1191" y="651"/>
                </a:lnTo>
                <a:lnTo>
                  <a:pt x="1179" y="651"/>
                </a:lnTo>
                <a:lnTo>
                  <a:pt x="1179" y="651"/>
                </a:lnTo>
                <a:close/>
                <a:moveTo>
                  <a:pt x="1214" y="970"/>
                </a:moveTo>
                <a:lnTo>
                  <a:pt x="1227" y="970"/>
                </a:lnTo>
                <a:lnTo>
                  <a:pt x="1227" y="970"/>
                </a:lnTo>
                <a:lnTo>
                  <a:pt x="1253" y="991"/>
                </a:lnTo>
                <a:lnTo>
                  <a:pt x="1271" y="1007"/>
                </a:lnTo>
                <a:lnTo>
                  <a:pt x="1282" y="1020"/>
                </a:lnTo>
                <a:lnTo>
                  <a:pt x="1282" y="1020"/>
                </a:lnTo>
                <a:lnTo>
                  <a:pt x="1289" y="1028"/>
                </a:lnTo>
                <a:lnTo>
                  <a:pt x="1302" y="1042"/>
                </a:lnTo>
                <a:lnTo>
                  <a:pt x="1330" y="1074"/>
                </a:lnTo>
                <a:lnTo>
                  <a:pt x="1330" y="1074"/>
                </a:lnTo>
                <a:lnTo>
                  <a:pt x="1345" y="1090"/>
                </a:lnTo>
                <a:lnTo>
                  <a:pt x="1360" y="1105"/>
                </a:lnTo>
                <a:lnTo>
                  <a:pt x="1376" y="1117"/>
                </a:lnTo>
                <a:lnTo>
                  <a:pt x="1390" y="1127"/>
                </a:lnTo>
                <a:lnTo>
                  <a:pt x="1390" y="1127"/>
                </a:lnTo>
                <a:lnTo>
                  <a:pt x="1398" y="1132"/>
                </a:lnTo>
                <a:lnTo>
                  <a:pt x="1398" y="1133"/>
                </a:lnTo>
                <a:lnTo>
                  <a:pt x="1395" y="1134"/>
                </a:lnTo>
                <a:lnTo>
                  <a:pt x="1390" y="1137"/>
                </a:lnTo>
                <a:lnTo>
                  <a:pt x="1389" y="1138"/>
                </a:lnTo>
                <a:lnTo>
                  <a:pt x="1388" y="1142"/>
                </a:lnTo>
                <a:lnTo>
                  <a:pt x="1388" y="1142"/>
                </a:lnTo>
                <a:lnTo>
                  <a:pt x="1388" y="1148"/>
                </a:lnTo>
                <a:lnTo>
                  <a:pt x="1390" y="1151"/>
                </a:lnTo>
                <a:lnTo>
                  <a:pt x="1393" y="1153"/>
                </a:lnTo>
                <a:lnTo>
                  <a:pt x="1397" y="1156"/>
                </a:lnTo>
                <a:lnTo>
                  <a:pt x="1397" y="1156"/>
                </a:lnTo>
                <a:lnTo>
                  <a:pt x="1398" y="1159"/>
                </a:lnTo>
                <a:lnTo>
                  <a:pt x="1398" y="1163"/>
                </a:lnTo>
                <a:lnTo>
                  <a:pt x="1397" y="1166"/>
                </a:lnTo>
                <a:lnTo>
                  <a:pt x="1394" y="1170"/>
                </a:lnTo>
                <a:lnTo>
                  <a:pt x="1388" y="1177"/>
                </a:lnTo>
                <a:lnTo>
                  <a:pt x="1382" y="1183"/>
                </a:lnTo>
                <a:lnTo>
                  <a:pt x="1382" y="1183"/>
                </a:lnTo>
                <a:lnTo>
                  <a:pt x="1374" y="1190"/>
                </a:lnTo>
                <a:lnTo>
                  <a:pt x="1368" y="1196"/>
                </a:lnTo>
                <a:lnTo>
                  <a:pt x="1363" y="1203"/>
                </a:lnTo>
                <a:lnTo>
                  <a:pt x="1360" y="1209"/>
                </a:lnTo>
                <a:lnTo>
                  <a:pt x="1360" y="1209"/>
                </a:lnTo>
                <a:lnTo>
                  <a:pt x="1355" y="1215"/>
                </a:lnTo>
                <a:lnTo>
                  <a:pt x="1349" y="1220"/>
                </a:lnTo>
                <a:lnTo>
                  <a:pt x="1339" y="1227"/>
                </a:lnTo>
                <a:lnTo>
                  <a:pt x="1339" y="1227"/>
                </a:lnTo>
                <a:lnTo>
                  <a:pt x="1333" y="1213"/>
                </a:lnTo>
                <a:lnTo>
                  <a:pt x="1320" y="1188"/>
                </a:lnTo>
                <a:lnTo>
                  <a:pt x="1320" y="1188"/>
                </a:lnTo>
                <a:lnTo>
                  <a:pt x="1317" y="1182"/>
                </a:lnTo>
                <a:lnTo>
                  <a:pt x="1312" y="1177"/>
                </a:lnTo>
                <a:lnTo>
                  <a:pt x="1302" y="1170"/>
                </a:lnTo>
                <a:lnTo>
                  <a:pt x="1292" y="1165"/>
                </a:lnTo>
                <a:lnTo>
                  <a:pt x="1286" y="1163"/>
                </a:lnTo>
                <a:lnTo>
                  <a:pt x="1286" y="1163"/>
                </a:lnTo>
                <a:lnTo>
                  <a:pt x="1283" y="1161"/>
                </a:lnTo>
                <a:lnTo>
                  <a:pt x="1282" y="1160"/>
                </a:lnTo>
                <a:lnTo>
                  <a:pt x="1280" y="1154"/>
                </a:lnTo>
                <a:lnTo>
                  <a:pt x="1280" y="1154"/>
                </a:lnTo>
                <a:lnTo>
                  <a:pt x="1278" y="1153"/>
                </a:lnTo>
                <a:lnTo>
                  <a:pt x="1275" y="1150"/>
                </a:lnTo>
                <a:lnTo>
                  <a:pt x="1262" y="1144"/>
                </a:lnTo>
                <a:lnTo>
                  <a:pt x="1246" y="1138"/>
                </a:lnTo>
                <a:lnTo>
                  <a:pt x="1227" y="1130"/>
                </a:lnTo>
                <a:lnTo>
                  <a:pt x="1227" y="1130"/>
                </a:lnTo>
                <a:lnTo>
                  <a:pt x="1213" y="1128"/>
                </a:lnTo>
                <a:lnTo>
                  <a:pt x="1193" y="1127"/>
                </a:lnTo>
                <a:lnTo>
                  <a:pt x="1144" y="1127"/>
                </a:lnTo>
                <a:lnTo>
                  <a:pt x="1096" y="1127"/>
                </a:lnTo>
                <a:lnTo>
                  <a:pt x="1070" y="1127"/>
                </a:lnTo>
                <a:lnTo>
                  <a:pt x="1070" y="1127"/>
                </a:lnTo>
                <a:lnTo>
                  <a:pt x="1065" y="1126"/>
                </a:lnTo>
                <a:lnTo>
                  <a:pt x="1063" y="1124"/>
                </a:lnTo>
                <a:lnTo>
                  <a:pt x="1060" y="1123"/>
                </a:lnTo>
                <a:lnTo>
                  <a:pt x="1058" y="1121"/>
                </a:lnTo>
                <a:lnTo>
                  <a:pt x="1054" y="1114"/>
                </a:lnTo>
                <a:lnTo>
                  <a:pt x="1047" y="1106"/>
                </a:lnTo>
                <a:lnTo>
                  <a:pt x="1047" y="1106"/>
                </a:lnTo>
                <a:lnTo>
                  <a:pt x="1041" y="1098"/>
                </a:lnTo>
                <a:lnTo>
                  <a:pt x="1038" y="1094"/>
                </a:lnTo>
                <a:lnTo>
                  <a:pt x="1038" y="1090"/>
                </a:lnTo>
                <a:lnTo>
                  <a:pt x="1038" y="1085"/>
                </a:lnTo>
                <a:lnTo>
                  <a:pt x="1038" y="1085"/>
                </a:lnTo>
                <a:lnTo>
                  <a:pt x="1038" y="1078"/>
                </a:lnTo>
                <a:lnTo>
                  <a:pt x="1038" y="1073"/>
                </a:lnTo>
                <a:lnTo>
                  <a:pt x="1041" y="1065"/>
                </a:lnTo>
                <a:lnTo>
                  <a:pt x="1041" y="1065"/>
                </a:lnTo>
                <a:lnTo>
                  <a:pt x="1043" y="1064"/>
                </a:lnTo>
                <a:lnTo>
                  <a:pt x="1051" y="1063"/>
                </a:lnTo>
                <a:lnTo>
                  <a:pt x="1069" y="1063"/>
                </a:lnTo>
                <a:lnTo>
                  <a:pt x="1096" y="1064"/>
                </a:lnTo>
                <a:lnTo>
                  <a:pt x="1096" y="1064"/>
                </a:lnTo>
                <a:lnTo>
                  <a:pt x="1096" y="1066"/>
                </a:lnTo>
                <a:lnTo>
                  <a:pt x="1097" y="1071"/>
                </a:lnTo>
                <a:lnTo>
                  <a:pt x="1097" y="1079"/>
                </a:lnTo>
                <a:lnTo>
                  <a:pt x="1097" y="1079"/>
                </a:lnTo>
                <a:lnTo>
                  <a:pt x="1099" y="1085"/>
                </a:lnTo>
                <a:lnTo>
                  <a:pt x="1101" y="1089"/>
                </a:lnTo>
                <a:lnTo>
                  <a:pt x="1104" y="1091"/>
                </a:lnTo>
                <a:lnTo>
                  <a:pt x="1104" y="1091"/>
                </a:lnTo>
                <a:lnTo>
                  <a:pt x="1104" y="1091"/>
                </a:lnTo>
                <a:lnTo>
                  <a:pt x="1107" y="1096"/>
                </a:lnTo>
                <a:lnTo>
                  <a:pt x="1111" y="1100"/>
                </a:lnTo>
                <a:lnTo>
                  <a:pt x="1117" y="1103"/>
                </a:lnTo>
                <a:lnTo>
                  <a:pt x="1117" y="1103"/>
                </a:lnTo>
                <a:lnTo>
                  <a:pt x="1120" y="1105"/>
                </a:lnTo>
                <a:lnTo>
                  <a:pt x="1123" y="1105"/>
                </a:lnTo>
                <a:lnTo>
                  <a:pt x="1124" y="1103"/>
                </a:lnTo>
                <a:lnTo>
                  <a:pt x="1127" y="1101"/>
                </a:lnTo>
                <a:lnTo>
                  <a:pt x="1131" y="1096"/>
                </a:lnTo>
                <a:lnTo>
                  <a:pt x="1133" y="1095"/>
                </a:lnTo>
                <a:lnTo>
                  <a:pt x="1136" y="1094"/>
                </a:lnTo>
                <a:lnTo>
                  <a:pt x="1136" y="1094"/>
                </a:lnTo>
                <a:lnTo>
                  <a:pt x="1138" y="1092"/>
                </a:lnTo>
                <a:lnTo>
                  <a:pt x="1139" y="1094"/>
                </a:lnTo>
                <a:lnTo>
                  <a:pt x="1139" y="1097"/>
                </a:lnTo>
                <a:lnTo>
                  <a:pt x="1139" y="1103"/>
                </a:lnTo>
                <a:lnTo>
                  <a:pt x="1140" y="1106"/>
                </a:lnTo>
                <a:lnTo>
                  <a:pt x="1142" y="1108"/>
                </a:lnTo>
                <a:lnTo>
                  <a:pt x="1142" y="1108"/>
                </a:lnTo>
                <a:lnTo>
                  <a:pt x="1144" y="1108"/>
                </a:lnTo>
                <a:lnTo>
                  <a:pt x="1147" y="1108"/>
                </a:lnTo>
                <a:lnTo>
                  <a:pt x="1149" y="1107"/>
                </a:lnTo>
                <a:lnTo>
                  <a:pt x="1152" y="1105"/>
                </a:lnTo>
                <a:lnTo>
                  <a:pt x="1161" y="1091"/>
                </a:lnTo>
                <a:lnTo>
                  <a:pt x="1161" y="1091"/>
                </a:lnTo>
                <a:lnTo>
                  <a:pt x="1165" y="1087"/>
                </a:lnTo>
                <a:lnTo>
                  <a:pt x="1166" y="1087"/>
                </a:lnTo>
                <a:lnTo>
                  <a:pt x="1166" y="1087"/>
                </a:lnTo>
                <a:lnTo>
                  <a:pt x="1169" y="1090"/>
                </a:lnTo>
                <a:lnTo>
                  <a:pt x="1171" y="1094"/>
                </a:lnTo>
                <a:lnTo>
                  <a:pt x="1171" y="1094"/>
                </a:lnTo>
                <a:lnTo>
                  <a:pt x="1175" y="1094"/>
                </a:lnTo>
                <a:lnTo>
                  <a:pt x="1177" y="1092"/>
                </a:lnTo>
                <a:lnTo>
                  <a:pt x="1181" y="1087"/>
                </a:lnTo>
                <a:lnTo>
                  <a:pt x="1187" y="1082"/>
                </a:lnTo>
                <a:lnTo>
                  <a:pt x="1187" y="1082"/>
                </a:lnTo>
                <a:lnTo>
                  <a:pt x="1192" y="1078"/>
                </a:lnTo>
                <a:lnTo>
                  <a:pt x="1197" y="1071"/>
                </a:lnTo>
                <a:lnTo>
                  <a:pt x="1208" y="1057"/>
                </a:lnTo>
                <a:lnTo>
                  <a:pt x="1208" y="1057"/>
                </a:lnTo>
                <a:lnTo>
                  <a:pt x="1213" y="1048"/>
                </a:lnTo>
                <a:lnTo>
                  <a:pt x="1214" y="1043"/>
                </a:lnTo>
                <a:lnTo>
                  <a:pt x="1214" y="1038"/>
                </a:lnTo>
                <a:lnTo>
                  <a:pt x="1214" y="1026"/>
                </a:lnTo>
                <a:lnTo>
                  <a:pt x="1214" y="1006"/>
                </a:lnTo>
                <a:lnTo>
                  <a:pt x="1214" y="1006"/>
                </a:lnTo>
                <a:lnTo>
                  <a:pt x="1214" y="977"/>
                </a:lnTo>
                <a:lnTo>
                  <a:pt x="1214" y="970"/>
                </a:lnTo>
                <a:lnTo>
                  <a:pt x="1214" y="9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1">
            <a:extLst>
              <a:ext uri="{FF2B5EF4-FFF2-40B4-BE49-F238E27FC236}">
                <a16:creationId xmlns:a16="http://schemas.microsoft.com/office/drawing/2014/main" id="{13FFBCB4-6C91-4F9C-9091-09EECCCE36D2}"/>
              </a:ext>
            </a:extLst>
          </p:cNvPr>
          <p:cNvSpPr>
            <a:spLocks noEditPoints="1"/>
          </p:cNvSpPr>
          <p:nvPr/>
        </p:nvSpPr>
        <p:spPr bwMode="auto">
          <a:xfrm>
            <a:off x="6254875" y="4695131"/>
            <a:ext cx="946306" cy="1652703"/>
          </a:xfrm>
          <a:custGeom>
            <a:avLst/>
            <a:gdLst>
              <a:gd name="T0" fmla="*/ 497 w 852"/>
              <a:gd name="T1" fmla="*/ 24 h 1488"/>
              <a:gd name="T2" fmla="*/ 450 w 852"/>
              <a:gd name="T3" fmla="*/ 1 h 1488"/>
              <a:gd name="T4" fmla="*/ 382 w 852"/>
              <a:gd name="T5" fmla="*/ 27 h 1488"/>
              <a:gd name="T6" fmla="*/ 353 w 852"/>
              <a:gd name="T7" fmla="*/ 62 h 1488"/>
              <a:gd name="T8" fmla="*/ 330 w 852"/>
              <a:gd name="T9" fmla="*/ 127 h 1488"/>
              <a:gd name="T10" fmla="*/ 339 w 852"/>
              <a:gd name="T11" fmla="*/ 143 h 1488"/>
              <a:gd name="T12" fmla="*/ 365 w 852"/>
              <a:gd name="T13" fmla="*/ 190 h 1488"/>
              <a:gd name="T14" fmla="*/ 375 w 852"/>
              <a:gd name="T15" fmla="*/ 215 h 1488"/>
              <a:gd name="T16" fmla="*/ 350 w 852"/>
              <a:gd name="T17" fmla="*/ 339 h 1488"/>
              <a:gd name="T18" fmla="*/ 333 w 852"/>
              <a:gd name="T19" fmla="*/ 583 h 1488"/>
              <a:gd name="T20" fmla="*/ 357 w 852"/>
              <a:gd name="T21" fmla="*/ 684 h 1488"/>
              <a:gd name="T22" fmla="*/ 360 w 852"/>
              <a:gd name="T23" fmla="*/ 799 h 1488"/>
              <a:gd name="T24" fmla="*/ 344 w 852"/>
              <a:gd name="T25" fmla="*/ 919 h 1488"/>
              <a:gd name="T26" fmla="*/ 204 w 852"/>
              <a:gd name="T27" fmla="*/ 1173 h 1488"/>
              <a:gd name="T28" fmla="*/ 36 w 852"/>
              <a:gd name="T29" fmla="*/ 1380 h 1488"/>
              <a:gd name="T30" fmla="*/ 35 w 852"/>
              <a:gd name="T31" fmla="*/ 1452 h 1488"/>
              <a:gd name="T32" fmla="*/ 116 w 852"/>
              <a:gd name="T33" fmla="*/ 1474 h 1488"/>
              <a:gd name="T34" fmla="*/ 130 w 852"/>
              <a:gd name="T35" fmla="*/ 1447 h 1488"/>
              <a:gd name="T36" fmla="*/ 110 w 852"/>
              <a:gd name="T37" fmla="*/ 1400 h 1488"/>
              <a:gd name="T38" fmla="*/ 433 w 852"/>
              <a:gd name="T39" fmla="*/ 886 h 1488"/>
              <a:gd name="T40" fmla="*/ 452 w 852"/>
              <a:gd name="T41" fmla="*/ 817 h 1488"/>
              <a:gd name="T42" fmla="*/ 482 w 852"/>
              <a:gd name="T43" fmla="*/ 836 h 1488"/>
              <a:gd name="T44" fmla="*/ 494 w 852"/>
              <a:gd name="T45" fmla="*/ 914 h 1488"/>
              <a:gd name="T46" fmla="*/ 498 w 852"/>
              <a:gd name="T47" fmla="*/ 1074 h 1488"/>
              <a:gd name="T48" fmla="*/ 522 w 852"/>
              <a:gd name="T49" fmla="*/ 1132 h 1488"/>
              <a:gd name="T50" fmla="*/ 510 w 852"/>
              <a:gd name="T51" fmla="*/ 1192 h 1488"/>
              <a:gd name="T52" fmla="*/ 561 w 852"/>
              <a:gd name="T53" fmla="*/ 1218 h 1488"/>
              <a:gd name="T54" fmla="*/ 605 w 852"/>
              <a:gd name="T55" fmla="*/ 1178 h 1488"/>
              <a:gd name="T56" fmla="*/ 616 w 852"/>
              <a:gd name="T57" fmla="*/ 1125 h 1488"/>
              <a:gd name="T58" fmla="*/ 611 w 852"/>
              <a:gd name="T59" fmla="*/ 944 h 1488"/>
              <a:gd name="T60" fmla="*/ 642 w 852"/>
              <a:gd name="T61" fmla="*/ 766 h 1488"/>
              <a:gd name="T62" fmla="*/ 666 w 852"/>
              <a:gd name="T63" fmla="*/ 659 h 1488"/>
              <a:gd name="T64" fmla="*/ 674 w 852"/>
              <a:gd name="T65" fmla="*/ 824 h 1488"/>
              <a:gd name="T66" fmla="*/ 663 w 852"/>
              <a:gd name="T67" fmla="*/ 1011 h 1488"/>
              <a:gd name="T68" fmla="*/ 646 w 852"/>
              <a:gd name="T69" fmla="*/ 1243 h 1488"/>
              <a:gd name="T70" fmla="*/ 654 w 852"/>
              <a:gd name="T71" fmla="*/ 1315 h 1488"/>
              <a:gd name="T72" fmla="*/ 682 w 852"/>
              <a:gd name="T73" fmla="*/ 1356 h 1488"/>
              <a:gd name="T74" fmla="*/ 771 w 852"/>
              <a:gd name="T75" fmla="*/ 1354 h 1488"/>
              <a:gd name="T76" fmla="*/ 760 w 852"/>
              <a:gd name="T77" fmla="*/ 1282 h 1488"/>
              <a:gd name="T78" fmla="*/ 769 w 852"/>
              <a:gd name="T79" fmla="*/ 1264 h 1488"/>
              <a:gd name="T80" fmla="*/ 787 w 852"/>
              <a:gd name="T81" fmla="*/ 1026 h 1488"/>
              <a:gd name="T82" fmla="*/ 799 w 852"/>
              <a:gd name="T83" fmla="*/ 713 h 1488"/>
              <a:gd name="T84" fmla="*/ 825 w 852"/>
              <a:gd name="T85" fmla="*/ 602 h 1488"/>
              <a:gd name="T86" fmla="*/ 850 w 852"/>
              <a:gd name="T87" fmla="*/ 477 h 1488"/>
              <a:gd name="T88" fmla="*/ 828 w 852"/>
              <a:gd name="T89" fmla="*/ 356 h 1488"/>
              <a:gd name="T90" fmla="*/ 846 w 852"/>
              <a:gd name="T91" fmla="*/ 286 h 1488"/>
              <a:gd name="T92" fmla="*/ 793 w 852"/>
              <a:gd name="T93" fmla="*/ 138 h 1488"/>
              <a:gd name="T94" fmla="*/ 707 w 852"/>
              <a:gd name="T95" fmla="*/ 50 h 1488"/>
              <a:gd name="T96" fmla="*/ 599 w 852"/>
              <a:gd name="T97" fmla="*/ 59 h 1488"/>
              <a:gd name="T98" fmla="*/ 525 w 852"/>
              <a:gd name="T99" fmla="*/ 56 h 1488"/>
              <a:gd name="T100" fmla="*/ 466 w 852"/>
              <a:gd name="T101" fmla="*/ 407 h 1488"/>
              <a:gd name="T102" fmla="*/ 469 w 852"/>
              <a:gd name="T103" fmla="*/ 477 h 1488"/>
              <a:gd name="T104" fmla="*/ 471 w 852"/>
              <a:gd name="T105" fmla="*/ 531 h 1488"/>
              <a:gd name="T106" fmla="*/ 478 w 852"/>
              <a:gd name="T107" fmla="*/ 734 h 1488"/>
              <a:gd name="T108" fmla="*/ 423 w 852"/>
              <a:gd name="T109" fmla="*/ 751 h 1488"/>
              <a:gd name="T110" fmla="*/ 446 w 852"/>
              <a:gd name="T111" fmla="*/ 596 h 1488"/>
              <a:gd name="T112" fmla="*/ 445 w 852"/>
              <a:gd name="T113" fmla="*/ 46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2" h="1488">
                <a:moveTo>
                  <a:pt x="525" y="56"/>
                </a:moveTo>
                <a:lnTo>
                  <a:pt x="525" y="56"/>
                </a:lnTo>
                <a:lnTo>
                  <a:pt x="516" y="51"/>
                </a:lnTo>
                <a:lnTo>
                  <a:pt x="508" y="43"/>
                </a:lnTo>
                <a:lnTo>
                  <a:pt x="508" y="43"/>
                </a:lnTo>
                <a:lnTo>
                  <a:pt x="503" y="34"/>
                </a:lnTo>
                <a:lnTo>
                  <a:pt x="497" y="24"/>
                </a:lnTo>
                <a:lnTo>
                  <a:pt x="497" y="24"/>
                </a:lnTo>
                <a:lnTo>
                  <a:pt x="492" y="19"/>
                </a:lnTo>
                <a:lnTo>
                  <a:pt x="487" y="15"/>
                </a:lnTo>
                <a:lnTo>
                  <a:pt x="478" y="9"/>
                </a:lnTo>
                <a:lnTo>
                  <a:pt x="478" y="9"/>
                </a:lnTo>
                <a:lnTo>
                  <a:pt x="468" y="4"/>
                </a:lnTo>
                <a:lnTo>
                  <a:pt x="460" y="1"/>
                </a:lnTo>
                <a:lnTo>
                  <a:pt x="453" y="0"/>
                </a:lnTo>
                <a:lnTo>
                  <a:pt x="450" y="1"/>
                </a:lnTo>
                <a:lnTo>
                  <a:pt x="440" y="11"/>
                </a:lnTo>
                <a:lnTo>
                  <a:pt x="401" y="15"/>
                </a:lnTo>
                <a:lnTo>
                  <a:pt x="401" y="15"/>
                </a:lnTo>
                <a:lnTo>
                  <a:pt x="393" y="19"/>
                </a:lnTo>
                <a:lnTo>
                  <a:pt x="386" y="22"/>
                </a:lnTo>
                <a:lnTo>
                  <a:pt x="383" y="25"/>
                </a:lnTo>
                <a:lnTo>
                  <a:pt x="382" y="27"/>
                </a:lnTo>
                <a:lnTo>
                  <a:pt x="382" y="27"/>
                </a:lnTo>
                <a:lnTo>
                  <a:pt x="378" y="40"/>
                </a:lnTo>
                <a:lnTo>
                  <a:pt x="377" y="45"/>
                </a:lnTo>
                <a:lnTo>
                  <a:pt x="375" y="48"/>
                </a:lnTo>
                <a:lnTo>
                  <a:pt x="375" y="48"/>
                </a:lnTo>
                <a:lnTo>
                  <a:pt x="364" y="54"/>
                </a:lnTo>
                <a:lnTo>
                  <a:pt x="356" y="58"/>
                </a:lnTo>
                <a:lnTo>
                  <a:pt x="353" y="62"/>
                </a:lnTo>
                <a:lnTo>
                  <a:pt x="353" y="62"/>
                </a:lnTo>
                <a:lnTo>
                  <a:pt x="349" y="67"/>
                </a:lnTo>
                <a:lnTo>
                  <a:pt x="346" y="73"/>
                </a:lnTo>
                <a:lnTo>
                  <a:pt x="340" y="84"/>
                </a:lnTo>
                <a:lnTo>
                  <a:pt x="340" y="84"/>
                </a:lnTo>
                <a:lnTo>
                  <a:pt x="335" y="99"/>
                </a:lnTo>
                <a:lnTo>
                  <a:pt x="332" y="115"/>
                </a:lnTo>
                <a:lnTo>
                  <a:pt x="332" y="115"/>
                </a:lnTo>
                <a:lnTo>
                  <a:pt x="330" y="127"/>
                </a:lnTo>
                <a:lnTo>
                  <a:pt x="330" y="133"/>
                </a:lnTo>
                <a:lnTo>
                  <a:pt x="332" y="137"/>
                </a:lnTo>
                <a:lnTo>
                  <a:pt x="332" y="137"/>
                </a:lnTo>
                <a:lnTo>
                  <a:pt x="333" y="138"/>
                </a:lnTo>
                <a:lnTo>
                  <a:pt x="334" y="137"/>
                </a:lnTo>
                <a:lnTo>
                  <a:pt x="335" y="138"/>
                </a:lnTo>
                <a:lnTo>
                  <a:pt x="339" y="143"/>
                </a:lnTo>
                <a:lnTo>
                  <a:pt x="339" y="143"/>
                </a:lnTo>
                <a:lnTo>
                  <a:pt x="346" y="155"/>
                </a:lnTo>
                <a:lnTo>
                  <a:pt x="349" y="159"/>
                </a:lnTo>
                <a:lnTo>
                  <a:pt x="350" y="164"/>
                </a:lnTo>
                <a:lnTo>
                  <a:pt x="350" y="164"/>
                </a:lnTo>
                <a:lnTo>
                  <a:pt x="351" y="169"/>
                </a:lnTo>
                <a:lnTo>
                  <a:pt x="353" y="171"/>
                </a:lnTo>
                <a:lnTo>
                  <a:pt x="365" y="190"/>
                </a:lnTo>
                <a:lnTo>
                  <a:pt x="365" y="190"/>
                </a:lnTo>
                <a:lnTo>
                  <a:pt x="366" y="196"/>
                </a:lnTo>
                <a:lnTo>
                  <a:pt x="367" y="201"/>
                </a:lnTo>
                <a:lnTo>
                  <a:pt x="369" y="203"/>
                </a:lnTo>
                <a:lnTo>
                  <a:pt x="369" y="203"/>
                </a:lnTo>
                <a:lnTo>
                  <a:pt x="371" y="205"/>
                </a:lnTo>
                <a:lnTo>
                  <a:pt x="372" y="208"/>
                </a:lnTo>
                <a:lnTo>
                  <a:pt x="375" y="215"/>
                </a:lnTo>
                <a:lnTo>
                  <a:pt x="375" y="215"/>
                </a:lnTo>
                <a:lnTo>
                  <a:pt x="357" y="264"/>
                </a:lnTo>
                <a:lnTo>
                  <a:pt x="345" y="300"/>
                </a:lnTo>
                <a:lnTo>
                  <a:pt x="341" y="312"/>
                </a:lnTo>
                <a:lnTo>
                  <a:pt x="340" y="318"/>
                </a:lnTo>
                <a:lnTo>
                  <a:pt x="340" y="318"/>
                </a:lnTo>
                <a:lnTo>
                  <a:pt x="344" y="323"/>
                </a:lnTo>
                <a:lnTo>
                  <a:pt x="348" y="330"/>
                </a:lnTo>
                <a:lnTo>
                  <a:pt x="350" y="339"/>
                </a:lnTo>
                <a:lnTo>
                  <a:pt x="351" y="343"/>
                </a:lnTo>
                <a:lnTo>
                  <a:pt x="350" y="348"/>
                </a:lnTo>
                <a:lnTo>
                  <a:pt x="350" y="348"/>
                </a:lnTo>
                <a:lnTo>
                  <a:pt x="345" y="391"/>
                </a:lnTo>
                <a:lnTo>
                  <a:pt x="339" y="469"/>
                </a:lnTo>
                <a:lnTo>
                  <a:pt x="333" y="548"/>
                </a:lnTo>
                <a:lnTo>
                  <a:pt x="333" y="575"/>
                </a:lnTo>
                <a:lnTo>
                  <a:pt x="333" y="583"/>
                </a:lnTo>
                <a:lnTo>
                  <a:pt x="333" y="588"/>
                </a:lnTo>
                <a:lnTo>
                  <a:pt x="333" y="588"/>
                </a:lnTo>
                <a:lnTo>
                  <a:pt x="346" y="610"/>
                </a:lnTo>
                <a:lnTo>
                  <a:pt x="353" y="623"/>
                </a:lnTo>
                <a:lnTo>
                  <a:pt x="355" y="628"/>
                </a:lnTo>
                <a:lnTo>
                  <a:pt x="356" y="632"/>
                </a:lnTo>
                <a:lnTo>
                  <a:pt x="356" y="632"/>
                </a:lnTo>
                <a:lnTo>
                  <a:pt x="357" y="684"/>
                </a:lnTo>
                <a:lnTo>
                  <a:pt x="357" y="717"/>
                </a:lnTo>
                <a:lnTo>
                  <a:pt x="357" y="735"/>
                </a:lnTo>
                <a:lnTo>
                  <a:pt x="357" y="735"/>
                </a:lnTo>
                <a:lnTo>
                  <a:pt x="357" y="744"/>
                </a:lnTo>
                <a:lnTo>
                  <a:pt x="359" y="751"/>
                </a:lnTo>
                <a:lnTo>
                  <a:pt x="360" y="770"/>
                </a:lnTo>
                <a:lnTo>
                  <a:pt x="360" y="799"/>
                </a:lnTo>
                <a:lnTo>
                  <a:pt x="360" y="799"/>
                </a:lnTo>
                <a:lnTo>
                  <a:pt x="359" y="845"/>
                </a:lnTo>
                <a:lnTo>
                  <a:pt x="357" y="875"/>
                </a:lnTo>
                <a:lnTo>
                  <a:pt x="356" y="886"/>
                </a:lnTo>
                <a:lnTo>
                  <a:pt x="354" y="892"/>
                </a:lnTo>
                <a:lnTo>
                  <a:pt x="354" y="892"/>
                </a:lnTo>
                <a:lnTo>
                  <a:pt x="350" y="902"/>
                </a:lnTo>
                <a:lnTo>
                  <a:pt x="346" y="910"/>
                </a:lnTo>
                <a:lnTo>
                  <a:pt x="344" y="919"/>
                </a:lnTo>
                <a:lnTo>
                  <a:pt x="340" y="926"/>
                </a:lnTo>
                <a:lnTo>
                  <a:pt x="340" y="926"/>
                </a:lnTo>
                <a:lnTo>
                  <a:pt x="338" y="934"/>
                </a:lnTo>
                <a:lnTo>
                  <a:pt x="337" y="944"/>
                </a:lnTo>
                <a:lnTo>
                  <a:pt x="335" y="956"/>
                </a:lnTo>
                <a:lnTo>
                  <a:pt x="335" y="956"/>
                </a:lnTo>
                <a:lnTo>
                  <a:pt x="295" y="1025"/>
                </a:lnTo>
                <a:lnTo>
                  <a:pt x="204" y="1173"/>
                </a:lnTo>
                <a:lnTo>
                  <a:pt x="72" y="1386"/>
                </a:lnTo>
                <a:lnTo>
                  <a:pt x="72" y="1386"/>
                </a:lnTo>
                <a:lnTo>
                  <a:pt x="61" y="1381"/>
                </a:lnTo>
                <a:lnTo>
                  <a:pt x="52" y="1376"/>
                </a:lnTo>
                <a:lnTo>
                  <a:pt x="46" y="1375"/>
                </a:lnTo>
                <a:lnTo>
                  <a:pt x="46" y="1375"/>
                </a:lnTo>
                <a:lnTo>
                  <a:pt x="42" y="1376"/>
                </a:lnTo>
                <a:lnTo>
                  <a:pt x="36" y="1380"/>
                </a:lnTo>
                <a:lnTo>
                  <a:pt x="21" y="1391"/>
                </a:lnTo>
                <a:lnTo>
                  <a:pt x="0" y="1407"/>
                </a:lnTo>
                <a:lnTo>
                  <a:pt x="0" y="1407"/>
                </a:lnTo>
                <a:lnTo>
                  <a:pt x="10" y="1421"/>
                </a:lnTo>
                <a:lnTo>
                  <a:pt x="19" y="1435"/>
                </a:lnTo>
                <a:lnTo>
                  <a:pt x="29" y="1446"/>
                </a:lnTo>
                <a:lnTo>
                  <a:pt x="29" y="1446"/>
                </a:lnTo>
                <a:lnTo>
                  <a:pt x="35" y="1452"/>
                </a:lnTo>
                <a:lnTo>
                  <a:pt x="44" y="1458"/>
                </a:lnTo>
                <a:lnTo>
                  <a:pt x="63" y="1473"/>
                </a:lnTo>
                <a:lnTo>
                  <a:pt x="83" y="1484"/>
                </a:lnTo>
                <a:lnTo>
                  <a:pt x="89" y="1488"/>
                </a:lnTo>
                <a:lnTo>
                  <a:pt x="93" y="1488"/>
                </a:lnTo>
                <a:lnTo>
                  <a:pt x="93" y="1488"/>
                </a:lnTo>
                <a:lnTo>
                  <a:pt x="101" y="1482"/>
                </a:lnTo>
                <a:lnTo>
                  <a:pt x="116" y="1474"/>
                </a:lnTo>
                <a:lnTo>
                  <a:pt x="138" y="1463"/>
                </a:lnTo>
                <a:lnTo>
                  <a:pt x="138" y="1463"/>
                </a:lnTo>
                <a:lnTo>
                  <a:pt x="140" y="1460"/>
                </a:lnTo>
                <a:lnTo>
                  <a:pt x="140" y="1456"/>
                </a:lnTo>
                <a:lnTo>
                  <a:pt x="140" y="1455"/>
                </a:lnTo>
                <a:lnTo>
                  <a:pt x="138" y="1453"/>
                </a:lnTo>
                <a:lnTo>
                  <a:pt x="138" y="1453"/>
                </a:lnTo>
                <a:lnTo>
                  <a:pt x="130" y="1447"/>
                </a:lnTo>
                <a:lnTo>
                  <a:pt x="116" y="1435"/>
                </a:lnTo>
                <a:lnTo>
                  <a:pt x="104" y="1423"/>
                </a:lnTo>
                <a:lnTo>
                  <a:pt x="98" y="1416"/>
                </a:lnTo>
                <a:lnTo>
                  <a:pt x="98" y="1416"/>
                </a:lnTo>
                <a:lnTo>
                  <a:pt x="100" y="1413"/>
                </a:lnTo>
                <a:lnTo>
                  <a:pt x="104" y="1408"/>
                </a:lnTo>
                <a:lnTo>
                  <a:pt x="110" y="1400"/>
                </a:lnTo>
                <a:lnTo>
                  <a:pt x="110" y="1400"/>
                </a:lnTo>
                <a:lnTo>
                  <a:pt x="117" y="1384"/>
                </a:lnTo>
                <a:lnTo>
                  <a:pt x="117" y="1384"/>
                </a:lnTo>
                <a:lnTo>
                  <a:pt x="255" y="1155"/>
                </a:lnTo>
                <a:lnTo>
                  <a:pt x="392" y="932"/>
                </a:lnTo>
                <a:lnTo>
                  <a:pt x="392" y="932"/>
                </a:lnTo>
                <a:lnTo>
                  <a:pt x="413" y="910"/>
                </a:lnTo>
                <a:lnTo>
                  <a:pt x="428" y="893"/>
                </a:lnTo>
                <a:lnTo>
                  <a:pt x="433" y="886"/>
                </a:lnTo>
                <a:lnTo>
                  <a:pt x="435" y="881"/>
                </a:lnTo>
                <a:lnTo>
                  <a:pt x="435" y="881"/>
                </a:lnTo>
                <a:lnTo>
                  <a:pt x="436" y="866"/>
                </a:lnTo>
                <a:lnTo>
                  <a:pt x="436" y="855"/>
                </a:lnTo>
                <a:lnTo>
                  <a:pt x="436" y="855"/>
                </a:lnTo>
                <a:lnTo>
                  <a:pt x="439" y="849"/>
                </a:lnTo>
                <a:lnTo>
                  <a:pt x="442" y="839"/>
                </a:lnTo>
                <a:lnTo>
                  <a:pt x="452" y="817"/>
                </a:lnTo>
                <a:lnTo>
                  <a:pt x="452" y="817"/>
                </a:lnTo>
                <a:lnTo>
                  <a:pt x="460" y="806"/>
                </a:lnTo>
                <a:lnTo>
                  <a:pt x="469" y="791"/>
                </a:lnTo>
                <a:lnTo>
                  <a:pt x="482" y="774"/>
                </a:lnTo>
                <a:lnTo>
                  <a:pt x="482" y="774"/>
                </a:lnTo>
                <a:lnTo>
                  <a:pt x="482" y="798"/>
                </a:lnTo>
                <a:lnTo>
                  <a:pt x="482" y="836"/>
                </a:lnTo>
                <a:lnTo>
                  <a:pt x="482" y="836"/>
                </a:lnTo>
                <a:lnTo>
                  <a:pt x="481" y="856"/>
                </a:lnTo>
                <a:lnTo>
                  <a:pt x="481" y="865"/>
                </a:lnTo>
                <a:lnTo>
                  <a:pt x="482" y="876"/>
                </a:lnTo>
                <a:lnTo>
                  <a:pt x="482" y="876"/>
                </a:lnTo>
                <a:lnTo>
                  <a:pt x="485" y="887"/>
                </a:lnTo>
                <a:lnTo>
                  <a:pt x="490" y="899"/>
                </a:lnTo>
                <a:lnTo>
                  <a:pt x="493" y="905"/>
                </a:lnTo>
                <a:lnTo>
                  <a:pt x="494" y="914"/>
                </a:lnTo>
                <a:lnTo>
                  <a:pt x="495" y="925"/>
                </a:lnTo>
                <a:lnTo>
                  <a:pt x="495" y="937"/>
                </a:lnTo>
                <a:lnTo>
                  <a:pt x="495" y="937"/>
                </a:lnTo>
                <a:lnTo>
                  <a:pt x="495" y="969"/>
                </a:lnTo>
                <a:lnTo>
                  <a:pt x="495" y="1005"/>
                </a:lnTo>
                <a:lnTo>
                  <a:pt x="497" y="1058"/>
                </a:lnTo>
                <a:lnTo>
                  <a:pt x="497" y="1058"/>
                </a:lnTo>
                <a:lnTo>
                  <a:pt x="498" y="1074"/>
                </a:lnTo>
                <a:lnTo>
                  <a:pt x="500" y="1090"/>
                </a:lnTo>
                <a:lnTo>
                  <a:pt x="504" y="1104"/>
                </a:lnTo>
                <a:lnTo>
                  <a:pt x="508" y="1112"/>
                </a:lnTo>
                <a:lnTo>
                  <a:pt x="508" y="1112"/>
                </a:lnTo>
                <a:lnTo>
                  <a:pt x="514" y="1120"/>
                </a:lnTo>
                <a:lnTo>
                  <a:pt x="520" y="1128"/>
                </a:lnTo>
                <a:lnTo>
                  <a:pt x="520" y="1128"/>
                </a:lnTo>
                <a:lnTo>
                  <a:pt x="522" y="1132"/>
                </a:lnTo>
                <a:lnTo>
                  <a:pt x="525" y="1134"/>
                </a:lnTo>
                <a:lnTo>
                  <a:pt x="526" y="1136"/>
                </a:lnTo>
                <a:lnTo>
                  <a:pt x="525" y="1137"/>
                </a:lnTo>
                <a:lnTo>
                  <a:pt x="525" y="1137"/>
                </a:lnTo>
                <a:lnTo>
                  <a:pt x="518" y="1163"/>
                </a:lnTo>
                <a:lnTo>
                  <a:pt x="513" y="1180"/>
                </a:lnTo>
                <a:lnTo>
                  <a:pt x="510" y="1192"/>
                </a:lnTo>
                <a:lnTo>
                  <a:pt x="510" y="1192"/>
                </a:lnTo>
                <a:lnTo>
                  <a:pt x="509" y="1200"/>
                </a:lnTo>
                <a:lnTo>
                  <a:pt x="511" y="1201"/>
                </a:lnTo>
                <a:lnTo>
                  <a:pt x="516" y="1203"/>
                </a:lnTo>
                <a:lnTo>
                  <a:pt x="516" y="1203"/>
                </a:lnTo>
                <a:lnTo>
                  <a:pt x="526" y="1208"/>
                </a:lnTo>
                <a:lnTo>
                  <a:pt x="543" y="1214"/>
                </a:lnTo>
                <a:lnTo>
                  <a:pt x="552" y="1217"/>
                </a:lnTo>
                <a:lnTo>
                  <a:pt x="561" y="1218"/>
                </a:lnTo>
                <a:lnTo>
                  <a:pt x="570" y="1218"/>
                </a:lnTo>
                <a:lnTo>
                  <a:pt x="578" y="1217"/>
                </a:lnTo>
                <a:lnTo>
                  <a:pt x="578" y="1217"/>
                </a:lnTo>
                <a:lnTo>
                  <a:pt x="585" y="1212"/>
                </a:lnTo>
                <a:lnTo>
                  <a:pt x="591" y="1206"/>
                </a:lnTo>
                <a:lnTo>
                  <a:pt x="596" y="1197"/>
                </a:lnTo>
                <a:lnTo>
                  <a:pt x="601" y="1187"/>
                </a:lnTo>
                <a:lnTo>
                  <a:pt x="605" y="1178"/>
                </a:lnTo>
                <a:lnTo>
                  <a:pt x="607" y="1169"/>
                </a:lnTo>
                <a:lnTo>
                  <a:pt x="610" y="1162"/>
                </a:lnTo>
                <a:lnTo>
                  <a:pt x="610" y="1157"/>
                </a:lnTo>
                <a:lnTo>
                  <a:pt x="610" y="1157"/>
                </a:lnTo>
                <a:lnTo>
                  <a:pt x="610" y="1149"/>
                </a:lnTo>
                <a:lnTo>
                  <a:pt x="611" y="1143"/>
                </a:lnTo>
                <a:lnTo>
                  <a:pt x="614" y="1136"/>
                </a:lnTo>
                <a:lnTo>
                  <a:pt x="616" y="1125"/>
                </a:lnTo>
                <a:lnTo>
                  <a:pt x="616" y="1125"/>
                </a:lnTo>
                <a:lnTo>
                  <a:pt x="617" y="1105"/>
                </a:lnTo>
                <a:lnTo>
                  <a:pt x="618" y="1078"/>
                </a:lnTo>
                <a:lnTo>
                  <a:pt x="618" y="1047"/>
                </a:lnTo>
                <a:lnTo>
                  <a:pt x="617" y="1019"/>
                </a:lnTo>
                <a:lnTo>
                  <a:pt x="617" y="1019"/>
                </a:lnTo>
                <a:lnTo>
                  <a:pt x="611" y="944"/>
                </a:lnTo>
                <a:lnTo>
                  <a:pt x="611" y="944"/>
                </a:lnTo>
                <a:lnTo>
                  <a:pt x="610" y="932"/>
                </a:lnTo>
                <a:lnTo>
                  <a:pt x="610" y="923"/>
                </a:lnTo>
                <a:lnTo>
                  <a:pt x="612" y="909"/>
                </a:lnTo>
                <a:lnTo>
                  <a:pt x="617" y="887"/>
                </a:lnTo>
                <a:lnTo>
                  <a:pt x="617" y="887"/>
                </a:lnTo>
                <a:lnTo>
                  <a:pt x="632" y="820"/>
                </a:lnTo>
                <a:lnTo>
                  <a:pt x="638" y="790"/>
                </a:lnTo>
                <a:lnTo>
                  <a:pt x="642" y="766"/>
                </a:lnTo>
                <a:lnTo>
                  <a:pt x="642" y="766"/>
                </a:lnTo>
                <a:lnTo>
                  <a:pt x="644" y="740"/>
                </a:lnTo>
                <a:lnTo>
                  <a:pt x="649" y="708"/>
                </a:lnTo>
                <a:lnTo>
                  <a:pt x="655" y="668"/>
                </a:lnTo>
                <a:lnTo>
                  <a:pt x="655" y="668"/>
                </a:lnTo>
                <a:lnTo>
                  <a:pt x="660" y="663"/>
                </a:lnTo>
                <a:lnTo>
                  <a:pt x="665" y="660"/>
                </a:lnTo>
                <a:lnTo>
                  <a:pt x="666" y="659"/>
                </a:lnTo>
                <a:lnTo>
                  <a:pt x="668" y="660"/>
                </a:lnTo>
                <a:lnTo>
                  <a:pt x="668" y="660"/>
                </a:lnTo>
                <a:lnTo>
                  <a:pt x="670" y="684"/>
                </a:lnTo>
                <a:lnTo>
                  <a:pt x="673" y="733"/>
                </a:lnTo>
                <a:lnTo>
                  <a:pt x="675" y="787"/>
                </a:lnTo>
                <a:lnTo>
                  <a:pt x="675" y="809"/>
                </a:lnTo>
                <a:lnTo>
                  <a:pt x="674" y="824"/>
                </a:lnTo>
                <a:lnTo>
                  <a:pt x="674" y="824"/>
                </a:lnTo>
                <a:lnTo>
                  <a:pt x="673" y="849"/>
                </a:lnTo>
                <a:lnTo>
                  <a:pt x="673" y="875"/>
                </a:lnTo>
                <a:lnTo>
                  <a:pt x="673" y="898"/>
                </a:lnTo>
                <a:lnTo>
                  <a:pt x="671" y="919"/>
                </a:lnTo>
                <a:lnTo>
                  <a:pt x="671" y="919"/>
                </a:lnTo>
                <a:lnTo>
                  <a:pt x="668" y="963"/>
                </a:lnTo>
                <a:lnTo>
                  <a:pt x="663" y="1011"/>
                </a:lnTo>
                <a:lnTo>
                  <a:pt x="663" y="1011"/>
                </a:lnTo>
                <a:lnTo>
                  <a:pt x="655" y="1130"/>
                </a:lnTo>
                <a:lnTo>
                  <a:pt x="655" y="1130"/>
                </a:lnTo>
                <a:lnTo>
                  <a:pt x="648" y="1182"/>
                </a:lnTo>
                <a:lnTo>
                  <a:pt x="639" y="1232"/>
                </a:lnTo>
                <a:lnTo>
                  <a:pt x="639" y="1232"/>
                </a:lnTo>
                <a:lnTo>
                  <a:pt x="641" y="1235"/>
                </a:lnTo>
                <a:lnTo>
                  <a:pt x="642" y="1239"/>
                </a:lnTo>
                <a:lnTo>
                  <a:pt x="646" y="1243"/>
                </a:lnTo>
                <a:lnTo>
                  <a:pt x="646" y="1243"/>
                </a:lnTo>
                <a:lnTo>
                  <a:pt x="644" y="1251"/>
                </a:lnTo>
                <a:lnTo>
                  <a:pt x="644" y="1272"/>
                </a:lnTo>
                <a:lnTo>
                  <a:pt x="646" y="1295"/>
                </a:lnTo>
                <a:lnTo>
                  <a:pt x="647" y="1304"/>
                </a:lnTo>
                <a:lnTo>
                  <a:pt x="649" y="1311"/>
                </a:lnTo>
                <a:lnTo>
                  <a:pt x="649" y="1311"/>
                </a:lnTo>
                <a:lnTo>
                  <a:pt x="654" y="1315"/>
                </a:lnTo>
                <a:lnTo>
                  <a:pt x="657" y="1317"/>
                </a:lnTo>
                <a:lnTo>
                  <a:pt x="657" y="1320"/>
                </a:lnTo>
                <a:lnTo>
                  <a:pt x="659" y="1329"/>
                </a:lnTo>
                <a:lnTo>
                  <a:pt x="659" y="1329"/>
                </a:lnTo>
                <a:lnTo>
                  <a:pt x="662" y="1336"/>
                </a:lnTo>
                <a:lnTo>
                  <a:pt x="666" y="1344"/>
                </a:lnTo>
                <a:lnTo>
                  <a:pt x="674" y="1350"/>
                </a:lnTo>
                <a:lnTo>
                  <a:pt x="682" y="1356"/>
                </a:lnTo>
                <a:lnTo>
                  <a:pt x="695" y="1360"/>
                </a:lnTo>
                <a:lnTo>
                  <a:pt x="708" y="1362"/>
                </a:lnTo>
                <a:lnTo>
                  <a:pt x="723" y="1364"/>
                </a:lnTo>
                <a:lnTo>
                  <a:pt x="739" y="1361"/>
                </a:lnTo>
                <a:lnTo>
                  <a:pt x="739" y="1361"/>
                </a:lnTo>
                <a:lnTo>
                  <a:pt x="754" y="1359"/>
                </a:lnTo>
                <a:lnTo>
                  <a:pt x="765" y="1356"/>
                </a:lnTo>
                <a:lnTo>
                  <a:pt x="771" y="1354"/>
                </a:lnTo>
                <a:lnTo>
                  <a:pt x="775" y="1350"/>
                </a:lnTo>
                <a:lnTo>
                  <a:pt x="775" y="1345"/>
                </a:lnTo>
                <a:lnTo>
                  <a:pt x="774" y="1339"/>
                </a:lnTo>
                <a:lnTo>
                  <a:pt x="770" y="1320"/>
                </a:lnTo>
                <a:lnTo>
                  <a:pt x="770" y="1320"/>
                </a:lnTo>
                <a:lnTo>
                  <a:pt x="765" y="1301"/>
                </a:lnTo>
                <a:lnTo>
                  <a:pt x="761" y="1288"/>
                </a:lnTo>
                <a:lnTo>
                  <a:pt x="760" y="1282"/>
                </a:lnTo>
                <a:lnTo>
                  <a:pt x="760" y="1276"/>
                </a:lnTo>
                <a:lnTo>
                  <a:pt x="760" y="1276"/>
                </a:lnTo>
                <a:lnTo>
                  <a:pt x="761" y="1275"/>
                </a:lnTo>
                <a:lnTo>
                  <a:pt x="762" y="1275"/>
                </a:lnTo>
                <a:lnTo>
                  <a:pt x="765" y="1275"/>
                </a:lnTo>
                <a:lnTo>
                  <a:pt x="766" y="1274"/>
                </a:lnTo>
                <a:lnTo>
                  <a:pt x="767" y="1270"/>
                </a:lnTo>
                <a:lnTo>
                  <a:pt x="769" y="1264"/>
                </a:lnTo>
                <a:lnTo>
                  <a:pt x="770" y="1254"/>
                </a:lnTo>
                <a:lnTo>
                  <a:pt x="770" y="1254"/>
                </a:lnTo>
                <a:lnTo>
                  <a:pt x="771" y="1223"/>
                </a:lnTo>
                <a:lnTo>
                  <a:pt x="775" y="1185"/>
                </a:lnTo>
                <a:lnTo>
                  <a:pt x="781" y="1116"/>
                </a:lnTo>
                <a:lnTo>
                  <a:pt x="781" y="1116"/>
                </a:lnTo>
                <a:lnTo>
                  <a:pt x="785" y="1074"/>
                </a:lnTo>
                <a:lnTo>
                  <a:pt x="787" y="1026"/>
                </a:lnTo>
                <a:lnTo>
                  <a:pt x="787" y="1026"/>
                </a:lnTo>
                <a:lnTo>
                  <a:pt x="788" y="963"/>
                </a:lnTo>
                <a:lnTo>
                  <a:pt x="791" y="861"/>
                </a:lnTo>
                <a:lnTo>
                  <a:pt x="795" y="763"/>
                </a:lnTo>
                <a:lnTo>
                  <a:pt x="797" y="729"/>
                </a:lnTo>
                <a:lnTo>
                  <a:pt x="798" y="719"/>
                </a:lnTo>
                <a:lnTo>
                  <a:pt x="799" y="713"/>
                </a:lnTo>
                <a:lnTo>
                  <a:pt x="799" y="713"/>
                </a:lnTo>
                <a:lnTo>
                  <a:pt x="803" y="706"/>
                </a:lnTo>
                <a:lnTo>
                  <a:pt x="806" y="697"/>
                </a:lnTo>
                <a:lnTo>
                  <a:pt x="811" y="674"/>
                </a:lnTo>
                <a:lnTo>
                  <a:pt x="815" y="648"/>
                </a:lnTo>
                <a:lnTo>
                  <a:pt x="820" y="627"/>
                </a:lnTo>
                <a:lnTo>
                  <a:pt x="820" y="627"/>
                </a:lnTo>
                <a:lnTo>
                  <a:pt x="823" y="616"/>
                </a:lnTo>
                <a:lnTo>
                  <a:pt x="825" y="602"/>
                </a:lnTo>
                <a:lnTo>
                  <a:pt x="829" y="572"/>
                </a:lnTo>
                <a:lnTo>
                  <a:pt x="831" y="529"/>
                </a:lnTo>
                <a:lnTo>
                  <a:pt x="831" y="529"/>
                </a:lnTo>
                <a:lnTo>
                  <a:pt x="838" y="509"/>
                </a:lnTo>
                <a:lnTo>
                  <a:pt x="841" y="495"/>
                </a:lnTo>
                <a:lnTo>
                  <a:pt x="845" y="488"/>
                </a:lnTo>
                <a:lnTo>
                  <a:pt x="845" y="488"/>
                </a:lnTo>
                <a:lnTo>
                  <a:pt x="850" y="477"/>
                </a:lnTo>
                <a:lnTo>
                  <a:pt x="851" y="471"/>
                </a:lnTo>
                <a:lnTo>
                  <a:pt x="852" y="465"/>
                </a:lnTo>
                <a:lnTo>
                  <a:pt x="852" y="465"/>
                </a:lnTo>
                <a:lnTo>
                  <a:pt x="849" y="445"/>
                </a:lnTo>
                <a:lnTo>
                  <a:pt x="839" y="408"/>
                </a:lnTo>
                <a:lnTo>
                  <a:pt x="830" y="373"/>
                </a:lnTo>
                <a:lnTo>
                  <a:pt x="828" y="361"/>
                </a:lnTo>
                <a:lnTo>
                  <a:pt x="828" y="356"/>
                </a:lnTo>
                <a:lnTo>
                  <a:pt x="828" y="356"/>
                </a:lnTo>
                <a:lnTo>
                  <a:pt x="831" y="349"/>
                </a:lnTo>
                <a:lnTo>
                  <a:pt x="836" y="335"/>
                </a:lnTo>
                <a:lnTo>
                  <a:pt x="840" y="319"/>
                </a:lnTo>
                <a:lnTo>
                  <a:pt x="843" y="303"/>
                </a:lnTo>
                <a:lnTo>
                  <a:pt x="843" y="303"/>
                </a:lnTo>
                <a:lnTo>
                  <a:pt x="845" y="292"/>
                </a:lnTo>
                <a:lnTo>
                  <a:pt x="846" y="286"/>
                </a:lnTo>
                <a:lnTo>
                  <a:pt x="846" y="277"/>
                </a:lnTo>
                <a:lnTo>
                  <a:pt x="845" y="261"/>
                </a:lnTo>
                <a:lnTo>
                  <a:pt x="845" y="261"/>
                </a:lnTo>
                <a:lnTo>
                  <a:pt x="841" y="248"/>
                </a:lnTo>
                <a:lnTo>
                  <a:pt x="834" y="228"/>
                </a:lnTo>
                <a:lnTo>
                  <a:pt x="825" y="206"/>
                </a:lnTo>
                <a:lnTo>
                  <a:pt x="814" y="183"/>
                </a:lnTo>
                <a:lnTo>
                  <a:pt x="793" y="138"/>
                </a:lnTo>
                <a:lnTo>
                  <a:pt x="779" y="111"/>
                </a:lnTo>
                <a:lnTo>
                  <a:pt x="779" y="111"/>
                </a:lnTo>
                <a:lnTo>
                  <a:pt x="758" y="74"/>
                </a:lnTo>
                <a:lnTo>
                  <a:pt x="748" y="58"/>
                </a:lnTo>
                <a:lnTo>
                  <a:pt x="743" y="51"/>
                </a:lnTo>
                <a:lnTo>
                  <a:pt x="743" y="51"/>
                </a:lnTo>
                <a:lnTo>
                  <a:pt x="732" y="50"/>
                </a:lnTo>
                <a:lnTo>
                  <a:pt x="707" y="50"/>
                </a:lnTo>
                <a:lnTo>
                  <a:pt x="680" y="50"/>
                </a:lnTo>
                <a:lnTo>
                  <a:pt x="669" y="51"/>
                </a:lnTo>
                <a:lnTo>
                  <a:pt x="660" y="52"/>
                </a:lnTo>
                <a:lnTo>
                  <a:pt x="660" y="52"/>
                </a:lnTo>
                <a:lnTo>
                  <a:pt x="647" y="54"/>
                </a:lnTo>
                <a:lnTo>
                  <a:pt x="631" y="56"/>
                </a:lnTo>
                <a:lnTo>
                  <a:pt x="614" y="57"/>
                </a:lnTo>
                <a:lnTo>
                  <a:pt x="599" y="59"/>
                </a:lnTo>
                <a:lnTo>
                  <a:pt x="599" y="59"/>
                </a:lnTo>
                <a:lnTo>
                  <a:pt x="590" y="62"/>
                </a:lnTo>
                <a:lnTo>
                  <a:pt x="579" y="63"/>
                </a:lnTo>
                <a:lnTo>
                  <a:pt x="557" y="63"/>
                </a:lnTo>
                <a:lnTo>
                  <a:pt x="531" y="63"/>
                </a:lnTo>
                <a:lnTo>
                  <a:pt x="531" y="63"/>
                </a:lnTo>
                <a:lnTo>
                  <a:pt x="529" y="61"/>
                </a:lnTo>
                <a:lnTo>
                  <a:pt x="525" y="56"/>
                </a:lnTo>
                <a:lnTo>
                  <a:pt x="525" y="56"/>
                </a:lnTo>
                <a:close/>
                <a:moveTo>
                  <a:pt x="445" y="383"/>
                </a:moveTo>
                <a:lnTo>
                  <a:pt x="445" y="383"/>
                </a:lnTo>
                <a:lnTo>
                  <a:pt x="445" y="383"/>
                </a:lnTo>
                <a:lnTo>
                  <a:pt x="447" y="384"/>
                </a:lnTo>
                <a:lnTo>
                  <a:pt x="453" y="391"/>
                </a:lnTo>
                <a:lnTo>
                  <a:pt x="462" y="400"/>
                </a:lnTo>
                <a:lnTo>
                  <a:pt x="466" y="407"/>
                </a:lnTo>
                <a:lnTo>
                  <a:pt x="468" y="414"/>
                </a:lnTo>
                <a:lnTo>
                  <a:pt x="468" y="414"/>
                </a:lnTo>
                <a:lnTo>
                  <a:pt x="472" y="425"/>
                </a:lnTo>
                <a:lnTo>
                  <a:pt x="473" y="430"/>
                </a:lnTo>
                <a:lnTo>
                  <a:pt x="472" y="436"/>
                </a:lnTo>
                <a:lnTo>
                  <a:pt x="472" y="436"/>
                </a:lnTo>
                <a:lnTo>
                  <a:pt x="472" y="457"/>
                </a:lnTo>
                <a:lnTo>
                  <a:pt x="469" y="477"/>
                </a:lnTo>
                <a:lnTo>
                  <a:pt x="467" y="504"/>
                </a:lnTo>
                <a:lnTo>
                  <a:pt x="467" y="504"/>
                </a:lnTo>
                <a:lnTo>
                  <a:pt x="465" y="525"/>
                </a:lnTo>
                <a:lnTo>
                  <a:pt x="465" y="529"/>
                </a:lnTo>
                <a:lnTo>
                  <a:pt x="466" y="530"/>
                </a:lnTo>
                <a:lnTo>
                  <a:pt x="467" y="527"/>
                </a:lnTo>
                <a:lnTo>
                  <a:pt x="469" y="527"/>
                </a:lnTo>
                <a:lnTo>
                  <a:pt x="471" y="531"/>
                </a:lnTo>
                <a:lnTo>
                  <a:pt x="471" y="531"/>
                </a:lnTo>
                <a:lnTo>
                  <a:pt x="472" y="541"/>
                </a:lnTo>
                <a:lnTo>
                  <a:pt x="473" y="550"/>
                </a:lnTo>
                <a:lnTo>
                  <a:pt x="472" y="561"/>
                </a:lnTo>
                <a:lnTo>
                  <a:pt x="472" y="561"/>
                </a:lnTo>
                <a:lnTo>
                  <a:pt x="476" y="666"/>
                </a:lnTo>
                <a:lnTo>
                  <a:pt x="476" y="666"/>
                </a:lnTo>
                <a:lnTo>
                  <a:pt x="478" y="734"/>
                </a:lnTo>
                <a:lnTo>
                  <a:pt x="478" y="734"/>
                </a:lnTo>
                <a:lnTo>
                  <a:pt x="469" y="747"/>
                </a:lnTo>
                <a:lnTo>
                  <a:pt x="452" y="770"/>
                </a:lnTo>
                <a:lnTo>
                  <a:pt x="434" y="792"/>
                </a:lnTo>
                <a:lnTo>
                  <a:pt x="425" y="802"/>
                </a:lnTo>
                <a:lnTo>
                  <a:pt x="425" y="802"/>
                </a:lnTo>
                <a:lnTo>
                  <a:pt x="424" y="774"/>
                </a:lnTo>
                <a:lnTo>
                  <a:pt x="423" y="751"/>
                </a:lnTo>
                <a:lnTo>
                  <a:pt x="424" y="734"/>
                </a:lnTo>
                <a:lnTo>
                  <a:pt x="424" y="734"/>
                </a:lnTo>
                <a:lnTo>
                  <a:pt x="426" y="718"/>
                </a:lnTo>
                <a:lnTo>
                  <a:pt x="430" y="695"/>
                </a:lnTo>
                <a:lnTo>
                  <a:pt x="442" y="628"/>
                </a:lnTo>
                <a:lnTo>
                  <a:pt x="442" y="628"/>
                </a:lnTo>
                <a:lnTo>
                  <a:pt x="446" y="602"/>
                </a:lnTo>
                <a:lnTo>
                  <a:pt x="446" y="596"/>
                </a:lnTo>
                <a:lnTo>
                  <a:pt x="446" y="593"/>
                </a:lnTo>
                <a:lnTo>
                  <a:pt x="444" y="585"/>
                </a:lnTo>
                <a:lnTo>
                  <a:pt x="442" y="577"/>
                </a:lnTo>
                <a:lnTo>
                  <a:pt x="442" y="564"/>
                </a:lnTo>
                <a:lnTo>
                  <a:pt x="442" y="564"/>
                </a:lnTo>
                <a:lnTo>
                  <a:pt x="442" y="504"/>
                </a:lnTo>
                <a:lnTo>
                  <a:pt x="445" y="460"/>
                </a:lnTo>
                <a:lnTo>
                  <a:pt x="445" y="460"/>
                </a:lnTo>
                <a:lnTo>
                  <a:pt x="445" y="415"/>
                </a:lnTo>
                <a:lnTo>
                  <a:pt x="445" y="383"/>
                </a:lnTo>
                <a:lnTo>
                  <a:pt x="445" y="3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id="{ADC6764B-03DA-49BC-8A01-FF6F6960207C}"/>
              </a:ext>
            </a:extLst>
          </p:cNvPr>
          <p:cNvSpPr>
            <a:spLocks noEditPoints="1"/>
          </p:cNvSpPr>
          <p:nvPr/>
        </p:nvSpPr>
        <p:spPr bwMode="auto">
          <a:xfrm>
            <a:off x="8193360" y="4709400"/>
            <a:ext cx="904874" cy="1652703"/>
          </a:xfrm>
          <a:custGeom>
            <a:avLst/>
            <a:gdLst>
              <a:gd name="T0" fmla="*/ 338 w 847"/>
              <a:gd name="T1" fmla="*/ 93 h 1547"/>
              <a:gd name="T2" fmla="*/ 266 w 847"/>
              <a:gd name="T3" fmla="*/ 115 h 1547"/>
              <a:gd name="T4" fmla="*/ 94 w 847"/>
              <a:gd name="T5" fmla="*/ 143 h 1547"/>
              <a:gd name="T6" fmla="*/ 29 w 847"/>
              <a:gd name="T7" fmla="*/ 196 h 1547"/>
              <a:gd name="T8" fmla="*/ 18 w 847"/>
              <a:gd name="T9" fmla="*/ 277 h 1547"/>
              <a:gd name="T10" fmla="*/ 19 w 847"/>
              <a:gd name="T11" fmla="*/ 362 h 1547"/>
              <a:gd name="T12" fmla="*/ 4 w 847"/>
              <a:gd name="T13" fmla="*/ 427 h 1547"/>
              <a:gd name="T14" fmla="*/ 7 w 847"/>
              <a:gd name="T15" fmla="*/ 514 h 1547"/>
              <a:gd name="T16" fmla="*/ 16 w 847"/>
              <a:gd name="T17" fmla="*/ 595 h 1547"/>
              <a:gd name="T18" fmla="*/ 121 w 847"/>
              <a:gd name="T19" fmla="*/ 937 h 1547"/>
              <a:gd name="T20" fmla="*/ 99 w 847"/>
              <a:gd name="T21" fmla="*/ 1052 h 1547"/>
              <a:gd name="T22" fmla="*/ 112 w 847"/>
              <a:gd name="T23" fmla="*/ 1270 h 1547"/>
              <a:gd name="T24" fmla="*/ 104 w 847"/>
              <a:gd name="T25" fmla="*/ 1282 h 1547"/>
              <a:gd name="T26" fmla="*/ 105 w 847"/>
              <a:gd name="T27" fmla="*/ 1351 h 1547"/>
              <a:gd name="T28" fmla="*/ 125 w 847"/>
              <a:gd name="T29" fmla="*/ 1400 h 1547"/>
              <a:gd name="T30" fmla="*/ 158 w 847"/>
              <a:gd name="T31" fmla="*/ 1445 h 1547"/>
              <a:gd name="T32" fmla="*/ 247 w 847"/>
              <a:gd name="T33" fmla="*/ 1516 h 1547"/>
              <a:gd name="T34" fmla="*/ 308 w 847"/>
              <a:gd name="T35" fmla="*/ 1546 h 1547"/>
              <a:gd name="T36" fmla="*/ 349 w 847"/>
              <a:gd name="T37" fmla="*/ 1539 h 1547"/>
              <a:gd name="T38" fmla="*/ 329 w 847"/>
              <a:gd name="T39" fmla="*/ 1480 h 1547"/>
              <a:gd name="T40" fmla="*/ 265 w 847"/>
              <a:gd name="T41" fmla="*/ 1368 h 1547"/>
              <a:gd name="T42" fmla="*/ 261 w 847"/>
              <a:gd name="T43" fmla="*/ 1225 h 1547"/>
              <a:gd name="T44" fmla="*/ 272 w 847"/>
              <a:gd name="T45" fmla="*/ 941 h 1547"/>
              <a:gd name="T46" fmla="*/ 312 w 847"/>
              <a:gd name="T47" fmla="*/ 873 h 1547"/>
              <a:gd name="T48" fmla="*/ 306 w 847"/>
              <a:gd name="T49" fmla="*/ 1012 h 1547"/>
              <a:gd name="T50" fmla="*/ 290 w 847"/>
              <a:gd name="T51" fmla="*/ 1139 h 1547"/>
              <a:gd name="T52" fmla="*/ 279 w 847"/>
              <a:gd name="T53" fmla="*/ 1163 h 1547"/>
              <a:gd name="T54" fmla="*/ 309 w 847"/>
              <a:gd name="T55" fmla="*/ 1234 h 1547"/>
              <a:gd name="T56" fmla="*/ 365 w 847"/>
              <a:gd name="T57" fmla="*/ 1260 h 1547"/>
              <a:gd name="T58" fmla="*/ 461 w 847"/>
              <a:gd name="T59" fmla="*/ 1283 h 1547"/>
              <a:gd name="T60" fmla="*/ 525 w 847"/>
              <a:gd name="T61" fmla="*/ 1272 h 1547"/>
              <a:gd name="T62" fmla="*/ 554 w 847"/>
              <a:gd name="T63" fmla="*/ 1248 h 1547"/>
              <a:gd name="T64" fmla="*/ 538 w 847"/>
              <a:gd name="T65" fmla="*/ 1217 h 1547"/>
              <a:gd name="T66" fmla="*/ 430 w 847"/>
              <a:gd name="T67" fmla="*/ 1157 h 1547"/>
              <a:gd name="T68" fmla="*/ 407 w 847"/>
              <a:gd name="T69" fmla="*/ 1132 h 1547"/>
              <a:gd name="T70" fmla="*/ 434 w 847"/>
              <a:gd name="T71" fmla="*/ 1010 h 1547"/>
              <a:gd name="T72" fmla="*/ 638 w 847"/>
              <a:gd name="T73" fmla="*/ 1352 h 1547"/>
              <a:gd name="T74" fmla="*/ 689 w 847"/>
              <a:gd name="T75" fmla="*/ 1453 h 1547"/>
              <a:gd name="T76" fmla="*/ 726 w 847"/>
              <a:gd name="T77" fmla="*/ 1480 h 1547"/>
              <a:gd name="T78" fmla="*/ 754 w 847"/>
              <a:gd name="T79" fmla="*/ 1461 h 1547"/>
              <a:gd name="T80" fmla="*/ 730 w 847"/>
              <a:gd name="T81" fmla="*/ 1374 h 1547"/>
              <a:gd name="T82" fmla="*/ 506 w 847"/>
              <a:gd name="T83" fmla="*/ 876 h 1547"/>
              <a:gd name="T84" fmla="*/ 535 w 847"/>
              <a:gd name="T85" fmla="*/ 775 h 1547"/>
              <a:gd name="T86" fmla="*/ 551 w 847"/>
              <a:gd name="T87" fmla="*/ 628 h 1547"/>
              <a:gd name="T88" fmla="*/ 638 w 847"/>
              <a:gd name="T89" fmla="*/ 373 h 1547"/>
              <a:gd name="T90" fmla="*/ 671 w 847"/>
              <a:gd name="T91" fmla="*/ 294 h 1547"/>
              <a:gd name="T92" fmla="*/ 703 w 847"/>
              <a:gd name="T93" fmla="*/ 276 h 1547"/>
              <a:gd name="T94" fmla="*/ 734 w 847"/>
              <a:gd name="T95" fmla="*/ 264 h 1547"/>
              <a:gd name="T96" fmla="*/ 765 w 847"/>
              <a:gd name="T97" fmla="*/ 228 h 1547"/>
              <a:gd name="T98" fmla="*/ 808 w 847"/>
              <a:gd name="T99" fmla="*/ 214 h 1547"/>
              <a:gd name="T100" fmla="*/ 775 w 847"/>
              <a:gd name="T101" fmla="*/ 22 h 1547"/>
              <a:gd name="T102" fmla="*/ 740 w 847"/>
              <a:gd name="T103" fmla="*/ 9 h 1547"/>
              <a:gd name="T104" fmla="*/ 626 w 847"/>
              <a:gd name="T105" fmla="*/ 0 h 1547"/>
              <a:gd name="T106" fmla="*/ 600 w 847"/>
              <a:gd name="T107" fmla="*/ 53 h 1547"/>
              <a:gd name="T108" fmla="*/ 565 w 847"/>
              <a:gd name="T109" fmla="*/ 62 h 1547"/>
              <a:gd name="T110" fmla="*/ 543 w 847"/>
              <a:gd name="T111" fmla="*/ 113 h 1547"/>
              <a:gd name="T112" fmla="*/ 436 w 847"/>
              <a:gd name="T113" fmla="*/ 589 h 1547"/>
              <a:gd name="T114" fmla="*/ 391 w 847"/>
              <a:gd name="T115" fmla="*/ 553 h 1547"/>
              <a:gd name="T116" fmla="*/ 435 w 847"/>
              <a:gd name="T117" fmla="*/ 514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7" h="1547">
                <a:moveTo>
                  <a:pt x="543" y="113"/>
                </a:moveTo>
                <a:lnTo>
                  <a:pt x="543" y="113"/>
                </a:lnTo>
                <a:lnTo>
                  <a:pt x="513" y="109"/>
                </a:lnTo>
                <a:lnTo>
                  <a:pt x="444" y="100"/>
                </a:lnTo>
                <a:lnTo>
                  <a:pt x="372" y="94"/>
                </a:lnTo>
                <a:lnTo>
                  <a:pt x="346" y="93"/>
                </a:lnTo>
                <a:lnTo>
                  <a:pt x="338" y="93"/>
                </a:lnTo>
                <a:lnTo>
                  <a:pt x="333" y="93"/>
                </a:lnTo>
                <a:lnTo>
                  <a:pt x="333" y="93"/>
                </a:lnTo>
                <a:lnTo>
                  <a:pt x="322" y="97"/>
                </a:lnTo>
                <a:lnTo>
                  <a:pt x="309" y="104"/>
                </a:lnTo>
                <a:lnTo>
                  <a:pt x="292" y="109"/>
                </a:lnTo>
                <a:lnTo>
                  <a:pt x="266" y="115"/>
                </a:lnTo>
                <a:lnTo>
                  <a:pt x="266" y="115"/>
                </a:lnTo>
                <a:lnTo>
                  <a:pt x="237" y="121"/>
                </a:lnTo>
                <a:lnTo>
                  <a:pt x="213" y="125"/>
                </a:lnTo>
                <a:lnTo>
                  <a:pt x="175" y="131"/>
                </a:lnTo>
                <a:lnTo>
                  <a:pt x="175" y="131"/>
                </a:lnTo>
                <a:lnTo>
                  <a:pt x="148" y="134"/>
                </a:lnTo>
                <a:lnTo>
                  <a:pt x="111" y="139"/>
                </a:lnTo>
                <a:lnTo>
                  <a:pt x="94" y="143"/>
                </a:lnTo>
                <a:lnTo>
                  <a:pt x="78" y="147"/>
                </a:lnTo>
                <a:lnTo>
                  <a:pt x="64" y="153"/>
                </a:lnTo>
                <a:lnTo>
                  <a:pt x="61" y="155"/>
                </a:lnTo>
                <a:lnTo>
                  <a:pt x="57" y="159"/>
                </a:lnTo>
                <a:lnTo>
                  <a:pt x="57" y="159"/>
                </a:lnTo>
                <a:lnTo>
                  <a:pt x="45" y="176"/>
                </a:lnTo>
                <a:lnTo>
                  <a:pt x="29" y="196"/>
                </a:lnTo>
                <a:lnTo>
                  <a:pt x="21" y="206"/>
                </a:lnTo>
                <a:lnTo>
                  <a:pt x="16" y="216"/>
                </a:lnTo>
                <a:lnTo>
                  <a:pt x="11" y="223"/>
                </a:lnTo>
                <a:lnTo>
                  <a:pt x="10" y="230"/>
                </a:lnTo>
                <a:lnTo>
                  <a:pt x="10" y="230"/>
                </a:lnTo>
                <a:lnTo>
                  <a:pt x="13" y="250"/>
                </a:lnTo>
                <a:lnTo>
                  <a:pt x="18" y="277"/>
                </a:lnTo>
                <a:lnTo>
                  <a:pt x="24" y="304"/>
                </a:lnTo>
                <a:lnTo>
                  <a:pt x="26" y="319"/>
                </a:lnTo>
                <a:lnTo>
                  <a:pt x="26" y="319"/>
                </a:lnTo>
                <a:lnTo>
                  <a:pt x="25" y="328"/>
                </a:lnTo>
                <a:lnTo>
                  <a:pt x="24" y="341"/>
                </a:lnTo>
                <a:lnTo>
                  <a:pt x="21" y="356"/>
                </a:lnTo>
                <a:lnTo>
                  <a:pt x="19" y="362"/>
                </a:lnTo>
                <a:lnTo>
                  <a:pt x="18" y="367"/>
                </a:lnTo>
                <a:lnTo>
                  <a:pt x="18" y="367"/>
                </a:lnTo>
                <a:lnTo>
                  <a:pt x="15" y="372"/>
                </a:lnTo>
                <a:lnTo>
                  <a:pt x="13" y="377"/>
                </a:lnTo>
                <a:lnTo>
                  <a:pt x="10" y="392"/>
                </a:lnTo>
                <a:lnTo>
                  <a:pt x="8" y="408"/>
                </a:lnTo>
                <a:lnTo>
                  <a:pt x="4" y="427"/>
                </a:lnTo>
                <a:lnTo>
                  <a:pt x="4" y="427"/>
                </a:lnTo>
                <a:lnTo>
                  <a:pt x="2" y="437"/>
                </a:lnTo>
                <a:lnTo>
                  <a:pt x="0" y="450"/>
                </a:lnTo>
                <a:lnTo>
                  <a:pt x="0" y="473"/>
                </a:lnTo>
                <a:lnTo>
                  <a:pt x="3" y="496"/>
                </a:lnTo>
                <a:lnTo>
                  <a:pt x="7" y="514"/>
                </a:lnTo>
                <a:lnTo>
                  <a:pt x="7" y="514"/>
                </a:lnTo>
                <a:lnTo>
                  <a:pt x="8" y="526"/>
                </a:lnTo>
                <a:lnTo>
                  <a:pt x="9" y="540"/>
                </a:lnTo>
                <a:lnTo>
                  <a:pt x="9" y="554"/>
                </a:lnTo>
                <a:lnTo>
                  <a:pt x="10" y="573"/>
                </a:lnTo>
                <a:lnTo>
                  <a:pt x="10" y="573"/>
                </a:lnTo>
                <a:lnTo>
                  <a:pt x="13" y="581"/>
                </a:lnTo>
                <a:lnTo>
                  <a:pt x="16" y="595"/>
                </a:lnTo>
                <a:lnTo>
                  <a:pt x="30" y="638"/>
                </a:lnTo>
                <a:lnTo>
                  <a:pt x="68" y="758"/>
                </a:lnTo>
                <a:lnTo>
                  <a:pt x="89" y="820"/>
                </a:lnTo>
                <a:lnTo>
                  <a:pt x="106" y="876"/>
                </a:lnTo>
                <a:lnTo>
                  <a:pt x="119" y="918"/>
                </a:lnTo>
                <a:lnTo>
                  <a:pt x="121" y="931"/>
                </a:lnTo>
                <a:lnTo>
                  <a:pt x="121" y="937"/>
                </a:lnTo>
                <a:lnTo>
                  <a:pt x="121" y="937"/>
                </a:lnTo>
                <a:lnTo>
                  <a:pt x="114" y="977"/>
                </a:lnTo>
                <a:lnTo>
                  <a:pt x="109" y="1003"/>
                </a:lnTo>
                <a:lnTo>
                  <a:pt x="101" y="1031"/>
                </a:lnTo>
                <a:lnTo>
                  <a:pt x="101" y="1031"/>
                </a:lnTo>
                <a:lnTo>
                  <a:pt x="100" y="1040"/>
                </a:lnTo>
                <a:lnTo>
                  <a:pt x="99" y="1052"/>
                </a:lnTo>
                <a:lnTo>
                  <a:pt x="99" y="1083"/>
                </a:lnTo>
                <a:lnTo>
                  <a:pt x="100" y="1121"/>
                </a:lnTo>
                <a:lnTo>
                  <a:pt x="103" y="1160"/>
                </a:lnTo>
                <a:lnTo>
                  <a:pt x="109" y="1232"/>
                </a:lnTo>
                <a:lnTo>
                  <a:pt x="112" y="1267"/>
                </a:lnTo>
                <a:lnTo>
                  <a:pt x="112" y="1267"/>
                </a:lnTo>
                <a:lnTo>
                  <a:pt x="112" y="1270"/>
                </a:lnTo>
                <a:lnTo>
                  <a:pt x="112" y="1270"/>
                </a:lnTo>
                <a:lnTo>
                  <a:pt x="110" y="1269"/>
                </a:lnTo>
                <a:lnTo>
                  <a:pt x="109" y="1270"/>
                </a:lnTo>
                <a:lnTo>
                  <a:pt x="107" y="1271"/>
                </a:lnTo>
                <a:lnTo>
                  <a:pt x="105" y="1276"/>
                </a:lnTo>
                <a:lnTo>
                  <a:pt x="104" y="1282"/>
                </a:lnTo>
                <a:lnTo>
                  <a:pt x="104" y="1282"/>
                </a:lnTo>
                <a:lnTo>
                  <a:pt x="100" y="1302"/>
                </a:lnTo>
                <a:lnTo>
                  <a:pt x="98" y="1319"/>
                </a:lnTo>
                <a:lnTo>
                  <a:pt x="96" y="1335"/>
                </a:lnTo>
                <a:lnTo>
                  <a:pt x="98" y="1340"/>
                </a:lnTo>
                <a:lnTo>
                  <a:pt x="99" y="1345"/>
                </a:lnTo>
                <a:lnTo>
                  <a:pt x="99" y="1345"/>
                </a:lnTo>
                <a:lnTo>
                  <a:pt x="105" y="1351"/>
                </a:lnTo>
                <a:lnTo>
                  <a:pt x="114" y="1357"/>
                </a:lnTo>
                <a:lnTo>
                  <a:pt x="120" y="1365"/>
                </a:lnTo>
                <a:lnTo>
                  <a:pt x="122" y="1368"/>
                </a:lnTo>
                <a:lnTo>
                  <a:pt x="123" y="1373"/>
                </a:lnTo>
                <a:lnTo>
                  <a:pt x="123" y="1373"/>
                </a:lnTo>
                <a:lnTo>
                  <a:pt x="125" y="1386"/>
                </a:lnTo>
                <a:lnTo>
                  <a:pt x="125" y="1400"/>
                </a:lnTo>
                <a:lnTo>
                  <a:pt x="126" y="1409"/>
                </a:lnTo>
                <a:lnTo>
                  <a:pt x="128" y="1416"/>
                </a:lnTo>
                <a:lnTo>
                  <a:pt x="133" y="1424"/>
                </a:lnTo>
                <a:lnTo>
                  <a:pt x="140" y="1431"/>
                </a:lnTo>
                <a:lnTo>
                  <a:pt x="140" y="1431"/>
                </a:lnTo>
                <a:lnTo>
                  <a:pt x="148" y="1437"/>
                </a:lnTo>
                <a:lnTo>
                  <a:pt x="158" y="1445"/>
                </a:lnTo>
                <a:lnTo>
                  <a:pt x="181" y="1459"/>
                </a:lnTo>
                <a:lnTo>
                  <a:pt x="202" y="1474"/>
                </a:lnTo>
                <a:lnTo>
                  <a:pt x="212" y="1482"/>
                </a:lnTo>
                <a:lnTo>
                  <a:pt x="220" y="1488"/>
                </a:lnTo>
                <a:lnTo>
                  <a:pt x="220" y="1488"/>
                </a:lnTo>
                <a:lnTo>
                  <a:pt x="236" y="1506"/>
                </a:lnTo>
                <a:lnTo>
                  <a:pt x="247" y="1516"/>
                </a:lnTo>
                <a:lnTo>
                  <a:pt x="259" y="1527"/>
                </a:lnTo>
                <a:lnTo>
                  <a:pt x="271" y="1536"/>
                </a:lnTo>
                <a:lnTo>
                  <a:pt x="284" y="1543"/>
                </a:lnTo>
                <a:lnTo>
                  <a:pt x="291" y="1546"/>
                </a:lnTo>
                <a:lnTo>
                  <a:pt x="296" y="1547"/>
                </a:lnTo>
                <a:lnTo>
                  <a:pt x="302" y="1547"/>
                </a:lnTo>
                <a:lnTo>
                  <a:pt x="308" y="1546"/>
                </a:lnTo>
                <a:lnTo>
                  <a:pt x="308" y="1546"/>
                </a:lnTo>
                <a:lnTo>
                  <a:pt x="318" y="1543"/>
                </a:lnTo>
                <a:lnTo>
                  <a:pt x="328" y="1543"/>
                </a:lnTo>
                <a:lnTo>
                  <a:pt x="336" y="1543"/>
                </a:lnTo>
                <a:lnTo>
                  <a:pt x="343" y="1543"/>
                </a:lnTo>
                <a:lnTo>
                  <a:pt x="348" y="1541"/>
                </a:lnTo>
                <a:lnTo>
                  <a:pt x="349" y="1539"/>
                </a:lnTo>
                <a:lnTo>
                  <a:pt x="350" y="1536"/>
                </a:lnTo>
                <a:lnTo>
                  <a:pt x="349" y="1528"/>
                </a:lnTo>
                <a:lnTo>
                  <a:pt x="345" y="1515"/>
                </a:lnTo>
                <a:lnTo>
                  <a:pt x="345" y="1515"/>
                </a:lnTo>
                <a:lnTo>
                  <a:pt x="343" y="1506"/>
                </a:lnTo>
                <a:lnTo>
                  <a:pt x="339" y="1499"/>
                </a:lnTo>
                <a:lnTo>
                  <a:pt x="329" y="1480"/>
                </a:lnTo>
                <a:lnTo>
                  <a:pt x="317" y="1463"/>
                </a:lnTo>
                <a:lnTo>
                  <a:pt x="304" y="1447"/>
                </a:lnTo>
                <a:lnTo>
                  <a:pt x="282" y="1421"/>
                </a:lnTo>
                <a:lnTo>
                  <a:pt x="272" y="1411"/>
                </a:lnTo>
                <a:lnTo>
                  <a:pt x="272" y="1411"/>
                </a:lnTo>
                <a:lnTo>
                  <a:pt x="268" y="1387"/>
                </a:lnTo>
                <a:lnTo>
                  <a:pt x="265" y="1368"/>
                </a:lnTo>
                <a:lnTo>
                  <a:pt x="264" y="1356"/>
                </a:lnTo>
                <a:lnTo>
                  <a:pt x="264" y="1356"/>
                </a:lnTo>
                <a:lnTo>
                  <a:pt x="261" y="1313"/>
                </a:lnTo>
                <a:lnTo>
                  <a:pt x="259" y="1267"/>
                </a:lnTo>
                <a:lnTo>
                  <a:pt x="259" y="1267"/>
                </a:lnTo>
                <a:lnTo>
                  <a:pt x="260" y="1241"/>
                </a:lnTo>
                <a:lnTo>
                  <a:pt x="261" y="1225"/>
                </a:lnTo>
                <a:lnTo>
                  <a:pt x="261" y="1225"/>
                </a:lnTo>
                <a:lnTo>
                  <a:pt x="264" y="1121"/>
                </a:lnTo>
                <a:lnTo>
                  <a:pt x="266" y="1048"/>
                </a:lnTo>
                <a:lnTo>
                  <a:pt x="268" y="1011"/>
                </a:lnTo>
                <a:lnTo>
                  <a:pt x="268" y="1011"/>
                </a:lnTo>
                <a:lnTo>
                  <a:pt x="270" y="987"/>
                </a:lnTo>
                <a:lnTo>
                  <a:pt x="272" y="941"/>
                </a:lnTo>
                <a:lnTo>
                  <a:pt x="275" y="873"/>
                </a:lnTo>
                <a:lnTo>
                  <a:pt x="275" y="873"/>
                </a:lnTo>
                <a:lnTo>
                  <a:pt x="264" y="721"/>
                </a:lnTo>
                <a:lnTo>
                  <a:pt x="264" y="721"/>
                </a:lnTo>
                <a:lnTo>
                  <a:pt x="287" y="793"/>
                </a:lnTo>
                <a:lnTo>
                  <a:pt x="303" y="845"/>
                </a:lnTo>
                <a:lnTo>
                  <a:pt x="312" y="873"/>
                </a:lnTo>
                <a:lnTo>
                  <a:pt x="312" y="873"/>
                </a:lnTo>
                <a:lnTo>
                  <a:pt x="313" y="882"/>
                </a:lnTo>
                <a:lnTo>
                  <a:pt x="312" y="898"/>
                </a:lnTo>
                <a:lnTo>
                  <a:pt x="309" y="941"/>
                </a:lnTo>
                <a:lnTo>
                  <a:pt x="307" y="985"/>
                </a:lnTo>
                <a:lnTo>
                  <a:pt x="306" y="1012"/>
                </a:lnTo>
                <a:lnTo>
                  <a:pt x="306" y="1012"/>
                </a:lnTo>
                <a:lnTo>
                  <a:pt x="306" y="1056"/>
                </a:lnTo>
                <a:lnTo>
                  <a:pt x="303" y="1080"/>
                </a:lnTo>
                <a:lnTo>
                  <a:pt x="303" y="1090"/>
                </a:lnTo>
                <a:lnTo>
                  <a:pt x="301" y="1097"/>
                </a:lnTo>
                <a:lnTo>
                  <a:pt x="301" y="1097"/>
                </a:lnTo>
                <a:lnTo>
                  <a:pt x="293" y="1126"/>
                </a:lnTo>
                <a:lnTo>
                  <a:pt x="290" y="1139"/>
                </a:lnTo>
                <a:lnTo>
                  <a:pt x="288" y="1148"/>
                </a:lnTo>
                <a:lnTo>
                  <a:pt x="288" y="1148"/>
                </a:lnTo>
                <a:lnTo>
                  <a:pt x="287" y="1150"/>
                </a:lnTo>
                <a:lnTo>
                  <a:pt x="285" y="1152"/>
                </a:lnTo>
                <a:lnTo>
                  <a:pt x="282" y="1154"/>
                </a:lnTo>
                <a:lnTo>
                  <a:pt x="280" y="1158"/>
                </a:lnTo>
                <a:lnTo>
                  <a:pt x="279" y="1163"/>
                </a:lnTo>
                <a:lnTo>
                  <a:pt x="280" y="1170"/>
                </a:lnTo>
                <a:lnTo>
                  <a:pt x="284" y="1180"/>
                </a:lnTo>
                <a:lnTo>
                  <a:pt x="290" y="1195"/>
                </a:lnTo>
                <a:lnTo>
                  <a:pt x="290" y="1195"/>
                </a:lnTo>
                <a:lnTo>
                  <a:pt x="298" y="1209"/>
                </a:lnTo>
                <a:lnTo>
                  <a:pt x="304" y="1222"/>
                </a:lnTo>
                <a:lnTo>
                  <a:pt x="309" y="1234"/>
                </a:lnTo>
                <a:lnTo>
                  <a:pt x="314" y="1243"/>
                </a:lnTo>
                <a:lnTo>
                  <a:pt x="320" y="1250"/>
                </a:lnTo>
                <a:lnTo>
                  <a:pt x="327" y="1256"/>
                </a:lnTo>
                <a:lnTo>
                  <a:pt x="335" y="1260"/>
                </a:lnTo>
                <a:lnTo>
                  <a:pt x="345" y="1261"/>
                </a:lnTo>
                <a:lnTo>
                  <a:pt x="345" y="1261"/>
                </a:lnTo>
                <a:lnTo>
                  <a:pt x="365" y="1260"/>
                </a:lnTo>
                <a:lnTo>
                  <a:pt x="377" y="1260"/>
                </a:lnTo>
                <a:lnTo>
                  <a:pt x="388" y="1262"/>
                </a:lnTo>
                <a:lnTo>
                  <a:pt x="408" y="1270"/>
                </a:lnTo>
                <a:lnTo>
                  <a:pt x="408" y="1270"/>
                </a:lnTo>
                <a:lnTo>
                  <a:pt x="431" y="1277"/>
                </a:lnTo>
                <a:lnTo>
                  <a:pt x="451" y="1282"/>
                </a:lnTo>
                <a:lnTo>
                  <a:pt x="461" y="1283"/>
                </a:lnTo>
                <a:lnTo>
                  <a:pt x="468" y="1285"/>
                </a:lnTo>
                <a:lnTo>
                  <a:pt x="477" y="1283"/>
                </a:lnTo>
                <a:lnTo>
                  <a:pt x="483" y="1282"/>
                </a:lnTo>
                <a:lnTo>
                  <a:pt x="483" y="1282"/>
                </a:lnTo>
                <a:lnTo>
                  <a:pt x="499" y="1280"/>
                </a:lnTo>
                <a:lnTo>
                  <a:pt x="516" y="1275"/>
                </a:lnTo>
                <a:lnTo>
                  <a:pt x="525" y="1272"/>
                </a:lnTo>
                <a:lnTo>
                  <a:pt x="532" y="1269"/>
                </a:lnTo>
                <a:lnTo>
                  <a:pt x="537" y="1265"/>
                </a:lnTo>
                <a:lnTo>
                  <a:pt x="541" y="1261"/>
                </a:lnTo>
                <a:lnTo>
                  <a:pt x="541" y="1261"/>
                </a:lnTo>
                <a:lnTo>
                  <a:pt x="545" y="1256"/>
                </a:lnTo>
                <a:lnTo>
                  <a:pt x="549" y="1251"/>
                </a:lnTo>
                <a:lnTo>
                  <a:pt x="554" y="1248"/>
                </a:lnTo>
                <a:lnTo>
                  <a:pt x="557" y="1244"/>
                </a:lnTo>
                <a:lnTo>
                  <a:pt x="558" y="1241"/>
                </a:lnTo>
                <a:lnTo>
                  <a:pt x="559" y="1239"/>
                </a:lnTo>
                <a:lnTo>
                  <a:pt x="558" y="1235"/>
                </a:lnTo>
                <a:lnTo>
                  <a:pt x="557" y="1233"/>
                </a:lnTo>
                <a:lnTo>
                  <a:pt x="551" y="1225"/>
                </a:lnTo>
                <a:lnTo>
                  <a:pt x="538" y="1217"/>
                </a:lnTo>
                <a:lnTo>
                  <a:pt x="538" y="1217"/>
                </a:lnTo>
                <a:lnTo>
                  <a:pt x="522" y="1207"/>
                </a:lnTo>
                <a:lnTo>
                  <a:pt x="505" y="1197"/>
                </a:lnTo>
                <a:lnTo>
                  <a:pt x="471" y="1180"/>
                </a:lnTo>
                <a:lnTo>
                  <a:pt x="455" y="1171"/>
                </a:lnTo>
                <a:lnTo>
                  <a:pt x="440" y="1164"/>
                </a:lnTo>
                <a:lnTo>
                  <a:pt x="430" y="1157"/>
                </a:lnTo>
                <a:lnTo>
                  <a:pt x="426" y="1153"/>
                </a:lnTo>
                <a:lnTo>
                  <a:pt x="424" y="1150"/>
                </a:lnTo>
                <a:lnTo>
                  <a:pt x="424" y="1150"/>
                </a:lnTo>
                <a:lnTo>
                  <a:pt x="419" y="1144"/>
                </a:lnTo>
                <a:lnTo>
                  <a:pt x="415" y="1140"/>
                </a:lnTo>
                <a:lnTo>
                  <a:pt x="409" y="1136"/>
                </a:lnTo>
                <a:lnTo>
                  <a:pt x="407" y="1132"/>
                </a:lnTo>
                <a:lnTo>
                  <a:pt x="405" y="1126"/>
                </a:lnTo>
                <a:lnTo>
                  <a:pt x="404" y="1118"/>
                </a:lnTo>
                <a:lnTo>
                  <a:pt x="405" y="1106"/>
                </a:lnTo>
                <a:lnTo>
                  <a:pt x="405" y="1106"/>
                </a:lnTo>
                <a:lnTo>
                  <a:pt x="409" y="1088"/>
                </a:lnTo>
                <a:lnTo>
                  <a:pt x="415" y="1064"/>
                </a:lnTo>
                <a:lnTo>
                  <a:pt x="434" y="1010"/>
                </a:lnTo>
                <a:lnTo>
                  <a:pt x="451" y="962"/>
                </a:lnTo>
                <a:lnTo>
                  <a:pt x="458" y="942"/>
                </a:lnTo>
                <a:lnTo>
                  <a:pt x="641" y="1338"/>
                </a:lnTo>
                <a:lnTo>
                  <a:pt x="641" y="1338"/>
                </a:lnTo>
                <a:lnTo>
                  <a:pt x="641" y="1340"/>
                </a:lnTo>
                <a:lnTo>
                  <a:pt x="638" y="1345"/>
                </a:lnTo>
                <a:lnTo>
                  <a:pt x="638" y="1352"/>
                </a:lnTo>
                <a:lnTo>
                  <a:pt x="639" y="1357"/>
                </a:lnTo>
                <a:lnTo>
                  <a:pt x="641" y="1362"/>
                </a:lnTo>
                <a:lnTo>
                  <a:pt x="641" y="1362"/>
                </a:lnTo>
                <a:lnTo>
                  <a:pt x="650" y="1384"/>
                </a:lnTo>
                <a:lnTo>
                  <a:pt x="668" y="1419"/>
                </a:lnTo>
                <a:lnTo>
                  <a:pt x="677" y="1437"/>
                </a:lnTo>
                <a:lnTo>
                  <a:pt x="689" y="1453"/>
                </a:lnTo>
                <a:lnTo>
                  <a:pt x="694" y="1461"/>
                </a:lnTo>
                <a:lnTo>
                  <a:pt x="700" y="1466"/>
                </a:lnTo>
                <a:lnTo>
                  <a:pt x="705" y="1471"/>
                </a:lnTo>
                <a:lnTo>
                  <a:pt x="710" y="1473"/>
                </a:lnTo>
                <a:lnTo>
                  <a:pt x="710" y="1473"/>
                </a:lnTo>
                <a:lnTo>
                  <a:pt x="718" y="1477"/>
                </a:lnTo>
                <a:lnTo>
                  <a:pt x="726" y="1480"/>
                </a:lnTo>
                <a:lnTo>
                  <a:pt x="735" y="1485"/>
                </a:lnTo>
                <a:lnTo>
                  <a:pt x="739" y="1487"/>
                </a:lnTo>
                <a:lnTo>
                  <a:pt x="742" y="1485"/>
                </a:lnTo>
                <a:lnTo>
                  <a:pt x="744" y="1482"/>
                </a:lnTo>
                <a:lnTo>
                  <a:pt x="748" y="1475"/>
                </a:lnTo>
                <a:lnTo>
                  <a:pt x="748" y="1475"/>
                </a:lnTo>
                <a:lnTo>
                  <a:pt x="754" y="1461"/>
                </a:lnTo>
                <a:lnTo>
                  <a:pt x="760" y="1450"/>
                </a:lnTo>
                <a:lnTo>
                  <a:pt x="762" y="1445"/>
                </a:lnTo>
                <a:lnTo>
                  <a:pt x="762" y="1440"/>
                </a:lnTo>
                <a:lnTo>
                  <a:pt x="762" y="1436"/>
                </a:lnTo>
                <a:lnTo>
                  <a:pt x="761" y="1431"/>
                </a:lnTo>
                <a:lnTo>
                  <a:pt x="761" y="1431"/>
                </a:lnTo>
                <a:lnTo>
                  <a:pt x="730" y="1374"/>
                </a:lnTo>
                <a:lnTo>
                  <a:pt x="706" y="1329"/>
                </a:lnTo>
                <a:lnTo>
                  <a:pt x="681" y="1320"/>
                </a:lnTo>
                <a:lnTo>
                  <a:pt x="513" y="959"/>
                </a:lnTo>
                <a:lnTo>
                  <a:pt x="513" y="925"/>
                </a:lnTo>
                <a:lnTo>
                  <a:pt x="513" y="925"/>
                </a:lnTo>
                <a:lnTo>
                  <a:pt x="510" y="904"/>
                </a:lnTo>
                <a:lnTo>
                  <a:pt x="506" y="876"/>
                </a:lnTo>
                <a:lnTo>
                  <a:pt x="501" y="840"/>
                </a:lnTo>
                <a:lnTo>
                  <a:pt x="501" y="840"/>
                </a:lnTo>
                <a:lnTo>
                  <a:pt x="506" y="833"/>
                </a:lnTo>
                <a:lnTo>
                  <a:pt x="517" y="813"/>
                </a:lnTo>
                <a:lnTo>
                  <a:pt x="525" y="801"/>
                </a:lnTo>
                <a:lnTo>
                  <a:pt x="530" y="787"/>
                </a:lnTo>
                <a:lnTo>
                  <a:pt x="535" y="775"/>
                </a:lnTo>
                <a:lnTo>
                  <a:pt x="537" y="762"/>
                </a:lnTo>
                <a:lnTo>
                  <a:pt x="537" y="762"/>
                </a:lnTo>
                <a:lnTo>
                  <a:pt x="540" y="706"/>
                </a:lnTo>
                <a:lnTo>
                  <a:pt x="541" y="677"/>
                </a:lnTo>
                <a:lnTo>
                  <a:pt x="543" y="655"/>
                </a:lnTo>
                <a:lnTo>
                  <a:pt x="543" y="655"/>
                </a:lnTo>
                <a:lnTo>
                  <a:pt x="551" y="628"/>
                </a:lnTo>
                <a:lnTo>
                  <a:pt x="562" y="590"/>
                </a:lnTo>
                <a:lnTo>
                  <a:pt x="583" y="517"/>
                </a:lnTo>
                <a:lnTo>
                  <a:pt x="583" y="517"/>
                </a:lnTo>
                <a:lnTo>
                  <a:pt x="595" y="483"/>
                </a:lnTo>
                <a:lnTo>
                  <a:pt x="613" y="436"/>
                </a:lnTo>
                <a:lnTo>
                  <a:pt x="638" y="373"/>
                </a:lnTo>
                <a:lnTo>
                  <a:pt x="638" y="373"/>
                </a:lnTo>
                <a:lnTo>
                  <a:pt x="644" y="347"/>
                </a:lnTo>
                <a:lnTo>
                  <a:pt x="648" y="330"/>
                </a:lnTo>
                <a:lnTo>
                  <a:pt x="649" y="323"/>
                </a:lnTo>
                <a:lnTo>
                  <a:pt x="652" y="319"/>
                </a:lnTo>
                <a:lnTo>
                  <a:pt x="652" y="319"/>
                </a:lnTo>
                <a:lnTo>
                  <a:pt x="664" y="302"/>
                </a:lnTo>
                <a:lnTo>
                  <a:pt x="671" y="294"/>
                </a:lnTo>
                <a:lnTo>
                  <a:pt x="674" y="291"/>
                </a:lnTo>
                <a:lnTo>
                  <a:pt x="676" y="290"/>
                </a:lnTo>
                <a:lnTo>
                  <a:pt x="676" y="290"/>
                </a:lnTo>
                <a:lnTo>
                  <a:pt x="682" y="287"/>
                </a:lnTo>
                <a:lnTo>
                  <a:pt x="691" y="282"/>
                </a:lnTo>
                <a:lnTo>
                  <a:pt x="698" y="278"/>
                </a:lnTo>
                <a:lnTo>
                  <a:pt x="703" y="276"/>
                </a:lnTo>
                <a:lnTo>
                  <a:pt x="703" y="276"/>
                </a:lnTo>
                <a:lnTo>
                  <a:pt x="708" y="277"/>
                </a:lnTo>
                <a:lnTo>
                  <a:pt x="716" y="276"/>
                </a:lnTo>
                <a:lnTo>
                  <a:pt x="719" y="275"/>
                </a:lnTo>
                <a:lnTo>
                  <a:pt x="724" y="272"/>
                </a:lnTo>
                <a:lnTo>
                  <a:pt x="729" y="269"/>
                </a:lnTo>
                <a:lnTo>
                  <a:pt x="734" y="264"/>
                </a:lnTo>
                <a:lnTo>
                  <a:pt x="734" y="264"/>
                </a:lnTo>
                <a:lnTo>
                  <a:pt x="743" y="251"/>
                </a:lnTo>
                <a:lnTo>
                  <a:pt x="750" y="240"/>
                </a:lnTo>
                <a:lnTo>
                  <a:pt x="753" y="237"/>
                </a:lnTo>
                <a:lnTo>
                  <a:pt x="756" y="232"/>
                </a:lnTo>
                <a:lnTo>
                  <a:pt x="761" y="229"/>
                </a:lnTo>
                <a:lnTo>
                  <a:pt x="765" y="228"/>
                </a:lnTo>
                <a:lnTo>
                  <a:pt x="765" y="228"/>
                </a:lnTo>
                <a:lnTo>
                  <a:pt x="776" y="227"/>
                </a:lnTo>
                <a:lnTo>
                  <a:pt x="788" y="224"/>
                </a:lnTo>
                <a:lnTo>
                  <a:pt x="799" y="221"/>
                </a:lnTo>
                <a:lnTo>
                  <a:pt x="804" y="218"/>
                </a:lnTo>
                <a:lnTo>
                  <a:pt x="808" y="214"/>
                </a:lnTo>
                <a:lnTo>
                  <a:pt x="808" y="214"/>
                </a:lnTo>
                <a:lnTo>
                  <a:pt x="820" y="196"/>
                </a:lnTo>
                <a:lnTo>
                  <a:pt x="828" y="184"/>
                </a:lnTo>
                <a:lnTo>
                  <a:pt x="847" y="161"/>
                </a:lnTo>
                <a:lnTo>
                  <a:pt x="790" y="49"/>
                </a:lnTo>
                <a:lnTo>
                  <a:pt x="790" y="49"/>
                </a:lnTo>
                <a:lnTo>
                  <a:pt x="781" y="33"/>
                </a:lnTo>
                <a:lnTo>
                  <a:pt x="775" y="22"/>
                </a:lnTo>
                <a:lnTo>
                  <a:pt x="772" y="19"/>
                </a:lnTo>
                <a:lnTo>
                  <a:pt x="770" y="17"/>
                </a:lnTo>
                <a:lnTo>
                  <a:pt x="770" y="17"/>
                </a:lnTo>
                <a:lnTo>
                  <a:pt x="765" y="16"/>
                </a:lnTo>
                <a:lnTo>
                  <a:pt x="758" y="14"/>
                </a:lnTo>
                <a:lnTo>
                  <a:pt x="749" y="10"/>
                </a:lnTo>
                <a:lnTo>
                  <a:pt x="740" y="9"/>
                </a:lnTo>
                <a:lnTo>
                  <a:pt x="740" y="9"/>
                </a:lnTo>
                <a:lnTo>
                  <a:pt x="727" y="8"/>
                </a:lnTo>
                <a:lnTo>
                  <a:pt x="707" y="5"/>
                </a:lnTo>
                <a:lnTo>
                  <a:pt x="681" y="3"/>
                </a:lnTo>
                <a:lnTo>
                  <a:pt x="681" y="3"/>
                </a:lnTo>
                <a:lnTo>
                  <a:pt x="626" y="0"/>
                </a:lnTo>
                <a:lnTo>
                  <a:pt x="626" y="0"/>
                </a:lnTo>
                <a:lnTo>
                  <a:pt x="623" y="3"/>
                </a:lnTo>
                <a:lnTo>
                  <a:pt x="622" y="8"/>
                </a:lnTo>
                <a:lnTo>
                  <a:pt x="616" y="25"/>
                </a:lnTo>
                <a:lnTo>
                  <a:pt x="612" y="35"/>
                </a:lnTo>
                <a:lnTo>
                  <a:pt x="607" y="44"/>
                </a:lnTo>
                <a:lnTo>
                  <a:pt x="602" y="51"/>
                </a:lnTo>
                <a:lnTo>
                  <a:pt x="600" y="53"/>
                </a:lnTo>
                <a:lnTo>
                  <a:pt x="596" y="56"/>
                </a:lnTo>
                <a:lnTo>
                  <a:pt x="596" y="56"/>
                </a:lnTo>
                <a:lnTo>
                  <a:pt x="590" y="57"/>
                </a:lnTo>
                <a:lnTo>
                  <a:pt x="584" y="58"/>
                </a:lnTo>
                <a:lnTo>
                  <a:pt x="573" y="59"/>
                </a:lnTo>
                <a:lnTo>
                  <a:pt x="568" y="60"/>
                </a:lnTo>
                <a:lnTo>
                  <a:pt x="565" y="62"/>
                </a:lnTo>
                <a:lnTo>
                  <a:pt x="563" y="65"/>
                </a:lnTo>
                <a:lnTo>
                  <a:pt x="561" y="70"/>
                </a:lnTo>
                <a:lnTo>
                  <a:pt x="561" y="70"/>
                </a:lnTo>
                <a:lnTo>
                  <a:pt x="559" y="78"/>
                </a:lnTo>
                <a:lnTo>
                  <a:pt x="557" y="85"/>
                </a:lnTo>
                <a:lnTo>
                  <a:pt x="551" y="99"/>
                </a:lnTo>
                <a:lnTo>
                  <a:pt x="543" y="113"/>
                </a:lnTo>
                <a:lnTo>
                  <a:pt x="543" y="113"/>
                </a:lnTo>
                <a:close/>
                <a:moveTo>
                  <a:pt x="435" y="514"/>
                </a:moveTo>
                <a:lnTo>
                  <a:pt x="435" y="514"/>
                </a:lnTo>
                <a:lnTo>
                  <a:pt x="437" y="547"/>
                </a:lnTo>
                <a:lnTo>
                  <a:pt x="439" y="570"/>
                </a:lnTo>
                <a:lnTo>
                  <a:pt x="437" y="580"/>
                </a:lnTo>
                <a:lnTo>
                  <a:pt x="436" y="589"/>
                </a:lnTo>
                <a:lnTo>
                  <a:pt x="436" y="589"/>
                </a:lnTo>
                <a:lnTo>
                  <a:pt x="431" y="611"/>
                </a:lnTo>
                <a:lnTo>
                  <a:pt x="430" y="622"/>
                </a:lnTo>
                <a:lnTo>
                  <a:pt x="430" y="622"/>
                </a:lnTo>
                <a:lnTo>
                  <a:pt x="403" y="573"/>
                </a:lnTo>
                <a:lnTo>
                  <a:pt x="403" y="573"/>
                </a:lnTo>
                <a:lnTo>
                  <a:pt x="391" y="553"/>
                </a:lnTo>
                <a:lnTo>
                  <a:pt x="386" y="544"/>
                </a:lnTo>
                <a:lnTo>
                  <a:pt x="386" y="544"/>
                </a:lnTo>
                <a:lnTo>
                  <a:pt x="410" y="526"/>
                </a:lnTo>
                <a:lnTo>
                  <a:pt x="426" y="515"/>
                </a:lnTo>
                <a:lnTo>
                  <a:pt x="433" y="512"/>
                </a:lnTo>
                <a:lnTo>
                  <a:pt x="434" y="512"/>
                </a:lnTo>
                <a:lnTo>
                  <a:pt x="435" y="514"/>
                </a:lnTo>
                <a:lnTo>
                  <a:pt x="435" y="5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A71F78AF-4F14-4699-AF06-5AC5C3C782B5}"/>
              </a:ext>
            </a:extLst>
          </p:cNvPr>
          <p:cNvSpPr>
            <a:spLocks/>
          </p:cNvSpPr>
          <p:nvPr/>
        </p:nvSpPr>
        <p:spPr bwMode="auto">
          <a:xfrm>
            <a:off x="379412" y="5298817"/>
            <a:ext cx="1719265" cy="1022008"/>
          </a:xfrm>
          <a:custGeom>
            <a:avLst/>
            <a:gdLst>
              <a:gd name="T0" fmla="*/ 343 w 1980"/>
              <a:gd name="T1" fmla="*/ 252 h 1177"/>
              <a:gd name="T2" fmla="*/ 311 w 1980"/>
              <a:gd name="T3" fmla="*/ 270 h 1177"/>
              <a:gd name="T4" fmla="*/ 267 w 1980"/>
              <a:gd name="T5" fmla="*/ 297 h 1177"/>
              <a:gd name="T6" fmla="*/ 107 w 1980"/>
              <a:gd name="T7" fmla="*/ 474 h 1177"/>
              <a:gd name="T8" fmla="*/ 36 w 1980"/>
              <a:gd name="T9" fmla="*/ 566 h 1177"/>
              <a:gd name="T10" fmla="*/ 1 w 1980"/>
              <a:gd name="T11" fmla="*/ 639 h 1177"/>
              <a:gd name="T12" fmla="*/ 9 w 1980"/>
              <a:gd name="T13" fmla="*/ 708 h 1177"/>
              <a:gd name="T14" fmla="*/ 28 w 1980"/>
              <a:gd name="T15" fmla="*/ 735 h 1177"/>
              <a:gd name="T16" fmla="*/ 38 w 1980"/>
              <a:gd name="T17" fmla="*/ 832 h 1177"/>
              <a:gd name="T18" fmla="*/ 90 w 1980"/>
              <a:gd name="T19" fmla="*/ 884 h 1177"/>
              <a:gd name="T20" fmla="*/ 207 w 1980"/>
              <a:gd name="T21" fmla="*/ 937 h 1177"/>
              <a:gd name="T22" fmla="*/ 170 w 1980"/>
              <a:gd name="T23" fmla="*/ 1055 h 1177"/>
              <a:gd name="T24" fmla="*/ 228 w 1980"/>
              <a:gd name="T25" fmla="*/ 1076 h 1177"/>
              <a:gd name="T26" fmla="*/ 247 w 1980"/>
              <a:gd name="T27" fmla="*/ 1100 h 1177"/>
              <a:gd name="T28" fmla="*/ 315 w 1980"/>
              <a:gd name="T29" fmla="*/ 1153 h 1177"/>
              <a:gd name="T30" fmla="*/ 416 w 1980"/>
              <a:gd name="T31" fmla="*/ 1177 h 1177"/>
              <a:gd name="T32" fmla="*/ 553 w 1980"/>
              <a:gd name="T33" fmla="*/ 1156 h 1177"/>
              <a:gd name="T34" fmla="*/ 575 w 1980"/>
              <a:gd name="T35" fmla="*/ 1126 h 1177"/>
              <a:gd name="T36" fmla="*/ 524 w 1980"/>
              <a:gd name="T37" fmla="*/ 1106 h 1177"/>
              <a:gd name="T38" fmla="*/ 469 w 1980"/>
              <a:gd name="T39" fmla="*/ 1094 h 1177"/>
              <a:gd name="T40" fmla="*/ 533 w 1980"/>
              <a:gd name="T41" fmla="*/ 1038 h 1177"/>
              <a:gd name="T42" fmla="*/ 744 w 1980"/>
              <a:gd name="T43" fmla="*/ 884 h 1177"/>
              <a:gd name="T44" fmla="*/ 816 w 1980"/>
              <a:gd name="T45" fmla="*/ 834 h 1177"/>
              <a:gd name="T46" fmla="*/ 816 w 1980"/>
              <a:gd name="T47" fmla="*/ 760 h 1177"/>
              <a:gd name="T48" fmla="*/ 833 w 1980"/>
              <a:gd name="T49" fmla="*/ 649 h 1177"/>
              <a:gd name="T50" fmla="*/ 842 w 1980"/>
              <a:gd name="T51" fmla="*/ 629 h 1177"/>
              <a:gd name="T52" fmla="*/ 789 w 1980"/>
              <a:gd name="T53" fmla="*/ 614 h 1177"/>
              <a:gd name="T54" fmla="*/ 752 w 1980"/>
              <a:gd name="T55" fmla="*/ 618 h 1177"/>
              <a:gd name="T56" fmla="*/ 707 w 1980"/>
              <a:gd name="T57" fmla="*/ 644 h 1177"/>
              <a:gd name="T58" fmla="*/ 812 w 1980"/>
              <a:gd name="T59" fmla="*/ 552 h 1177"/>
              <a:gd name="T60" fmla="*/ 826 w 1980"/>
              <a:gd name="T61" fmla="*/ 543 h 1177"/>
              <a:gd name="T62" fmla="*/ 828 w 1980"/>
              <a:gd name="T63" fmla="*/ 516 h 1177"/>
              <a:gd name="T64" fmla="*/ 949 w 1980"/>
              <a:gd name="T65" fmla="*/ 501 h 1177"/>
              <a:gd name="T66" fmla="*/ 995 w 1980"/>
              <a:gd name="T67" fmla="*/ 477 h 1177"/>
              <a:gd name="T68" fmla="*/ 1033 w 1980"/>
              <a:gd name="T69" fmla="*/ 484 h 1177"/>
              <a:gd name="T70" fmla="*/ 1911 w 1980"/>
              <a:gd name="T71" fmla="*/ 820 h 1177"/>
              <a:gd name="T72" fmla="*/ 1952 w 1980"/>
              <a:gd name="T73" fmla="*/ 903 h 1177"/>
              <a:gd name="T74" fmla="*/ 1975 w 1980"/>
              <a:gd name="T75" fmla="*/ 894 h 1177"/>
              <a:gd name="T76" fmla="*/ 1955 w 1980"/>
              <a:gd name="T77" fmla="*/ 789 h 1177"/>
              <a:gd name="T78" fmla="*/ 1911 w 1980"/>
              <a:gd name="T79" fmla="*/ 702 h 1177"/>
              <a:gd name="T80" fmla="*/ 1902 w 1980"/>
              <a:gd name="T81" fmla="*/ 724 h 1177"/>
              <a:gd name="T82" fmla="*/ 996 w 1980"/>
              <a:gd name="T83" fmla="*/ 398 h 1177"/>
              <a:gd name="T84" fmla="*/ 959 w 1980"/>
              <a:gd name="T85" fmla="*/ 392 h 1177"/>
              <a:gd name="T86" fmla="*/ 869 w 1980"/>
              <a:gd name="T87" fmla="*/ 430 h 1177"/>
              <a:gd name="T88" fmla="*/ 824 w 1980"/>
              <a:gd name="T89" fmla="*/ 458 h 1177"/>
              <a:gd name="T90" fmla="*/ 764 w 1980"/>
              <a:gd name="T91" fmla="*/ 477 h 1177"/>
              <a:gd name="T92" fmla="*/ 625 w 1980"/>
              <a:gd name="T93" fmla="*/ 532 h 1177"/>
              <a:gd name="T94" fmla="*/ 609 w 1980"/>
              <a:gd name="T95" fmla="*/ 504 h 1177"/>
              <a:gd name="T96" fmla="*/ 609 w 1980"/>
              <a:gd name="T97" fmla="*/ 357 h 1177"/>
              <a:gd name="T98" fmla="*/ 619 w 1980"/>
              <a:gd name="T99" fmla="*/ 341 h 1177"/>
              <a:gd name="T100" fmla="*/ 609 w 1980"/>
              <a:gd name="T101" fmla="*/ 304 h 1177"/>
              <a:gd name="T102" fmla="*/ 635 w 1980"/>
              <a:gd name="T103" fmla="*/ 287 h 1177"/>
              <a:gd name="T104" fmla="*/ 654 w 1980"/>
              <a:gd name="T105" fmla="*/ 234 h 1177"/>
              <a:gd name="T106" fmla="*/ 652 w 1980"/>
              <a:gd name="T107" fmla="*/ 183 h 1177"/>
              <a:gd name="T108" fmla="*/ 665 w 1980"/>
              <a:gd name="T109" fmla="*/ 126 h 1177"/>
              <a:gd name="T110" fmla="*/ 656 w 1980"/>
              <a:gd name="T111" fmla="*/ 48 h 1177"/>
              <a:gd name="T112" fmla="*/ 630 w 1980"/>
              <a:gd name="T113" fmla="*/ 46 h 1177"/>
              <a:gd name="T114" fmla="*/ 549 w 1980"/>
              <a:gd name="T115" fmla="*/ 14 h 1177"/>
              <a:gd name="T116" fmla="*/ 511 w 1980"/>
              <a:gd name="T117" fmla="*/ 4 h 1177"/>
              <a:gd name="T118" fmla="*/ 455 w 1980"/>
              <a:gd name="T119" fmla="*/ 4 h 1177"/>
              <a:gd name="T120" fmla="*/ 400 w 1980"/>
              <a:gd name="T121" fmla="*/ 57 h 1177"/>
              <a:gd name="T122" fmla="*/ 375 w 1980"/>
              <a:gd name="T123" fmla="*/ 96 h 1177"/>
              <a:gd name="T124" fmla="*/ 372 w 1980"/>
              <a:gd name="T125" fmla="*/ 148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80" h="1177">
                <a:moveTo>
                  <a:pt x="395" y="227"/>
                </a:moveTo>
                <a:lnTo>
                  <a:pt x="379" y="239"/>
                </a:lnTo>
                <a:lnTo>
                  <a:pt x="379" y="239"/>
                </a:lnTo>
                <a:lnTo>
                  <a:pt x="374" y="240"/>
                </a:lnTo>
                <a:lnTo>
                  <a:pt x="361" y="245"/>
                </a:lnTo>
                <a:lnTo>
                  <a:pt x="343" y="252"/>
                </a:lnTo>
                <a:lnTo>
                  <a:pt x="335" y="259"/>
                </a:lnTo>
                <a:lnTo>
                  <a:pt x="325" y="265"/>
                </a:lnTo>
                <a:lnTo>
                  <a:pt x="325" y="265"/>
                </a:lnTo>
                <a:lnTo>
                  <a:pt x="321" y="267"/>
                </a:lnTo>
                <a:lnTo>
                  <a:pt x="318" y="268"/>
                </a:lnTo>
                <a:lnTo>
                  <a:pt x="311" y="270"/>
                </a:lnTo>
                <a:lnTo>
                  <a:pt x="306" y="268"/>
                </a:lnTo>
                <a:lnTo>
                  <a:pt x="300" y="270"/>
                </a:lnTo>
                <a:lnTo>
                  <a:pt x="297" y="270"/>
                </a:lnTo>
                <a:lnTo>
                  <a:pt x="293" y="272"/>
                </a:lnTo>
                <a:lnTo>
                  <a:pt x="282" y="281"/>
                </a:lnTo>
                <a:lnTo>
                  <a:pt x="267" y="297"/>
                </a:lnTo>
                <a:lnTo>
                  <a:pt x="245" y="323"/>
                </a:lnTo>
                <a:lnTo>
                  <a:pt x="245" y="323"/>
                </a:lnTo>
                <a:lnTo>
                  <a:pt x="219" y="353"/>
                </a:lnTo>
                <a:lnTo>
                  <a:pt x="191" y="385"/>
                </a:lnTo>
                <a:lnTo>
                  <a:pt x="133" y="446"/>
                </a:lnTo>
                <a:lnTo>
                  <a:pt x="107" y="474"/>
                </a:lnTo>
                <a:lnTo>
                  <a:pt x="84" y="499"/>
                </a:lnTo>
                <a:lnTo>
                  <a:pt x="65" y="520"/>
                </a:lnTo>
                <a:lnTo>
                  <a:pt x="58" y="529"/>
                </a:lnTo>
                <a:lnTo>
                  <a:pt x="53" y="537"/>
                </a:lnTo>
                <a:lnTo>
                  <a:pt x="53" y="537"/>
                </a:lnTo>
                <a:lnTo>
                  <a:pt x="36" y="566"/>
                </a:lnTo>
                <a:lnTo>
                  <a:pt x="18" y="592"/>
                </a:lnTo>
                <a:lnTo>
                  <a:pt x="11" y="605"/>
                </a:lnTo>
                <a:lnTo>
                  <a:pt x="6" y="616"/>
                </a:lnTo>
                <a:lnTo>
                  <a:pt x="2" y="628"/>
                </a:lnTo>
                <a:lnTo>
                  <a:pt x="1" y="639"/>
                </a:lnTo>
                <a:lnTo>
                  <a:pt x="1" y="639"/>
                </a:lnTo>
                <a:lnTo>
                  <a:pt x="0" y="659"/>
                </a:lnTo>
                <a:lnTo>
                  <a:pt x="0" y="675"/>
                </a:lnTo>
                <a:lnTo>
                  <a:pt x="1" y="683"/>
                </a:lnTo>
                <a:lnTo>
                  <a:pt x="2" y="691"/>
                </a:lnTo>
                <a:lnTo>
                  <a:pt x="5" y="699"/>
                </a:lnTo>
                <a:lnTo>
                  <a:pt x="9" y="708"/>
                </a:lnTo>
                <a:lnTo>
                  <a:pt x="9" y="708"/>
                </a:lnTo>
                <a:lnTo>
                  <a:pt x="13" y="715"/>
                </a:lnTo>
                <a:lnTo>
                  <a:pt x="17" y="722"/>
                </a:lnTo>
                <a:lnTo>
                  <a:pt x="23" y="729"/>
                </a:lnTo>
                <a:lnTo>
                  <a:pt x="26" y="731"/>
                </a:lnTo>
                <a:lnTo>
                  <a:pt x="28" y="735"/>
                </a:lnTo>
                <a:lnTo>
                  <a:pt x="29" y="740"/>
                </a:lnTo>
                <a:lnTo>
                  <a:pt x="29" y="747"/>
                </a:lnTo>
                <a:lnTo>
                  <a:pt x="29" y="747"/>
                </a:lnTo>
                <a:lnTo>
                  <a:pt x="31" y="771"/>
                </a:lnTo>
                <a:lnTo>
                  <a:pt x="34" y="803"/>
                </a:lnTo>
                <a:lnTo>
                  <a:pt x="38" y="832"/>
                </a:lnTo>
                <a:lnTo>
                  <a:pt x="41" y="842"/>
                </a:lnTo>
                <a:lnTo>
                  <a:pt x="42" y="848"/>
                </a:lnTo>
                <a:lnTo>
                  <a:pt x="42" y="848"/>
                </a:lnTo>
                <a:lnTo>
                  <a:pt x="48" y="853"/>
                </a:lnTo>
                <a:lnTo>
                  <a:pt x="58" y="862"/>
                </a:lnTo>
                <a:lnTo>
                  <a:pt x="90" y="884"/>
                </a:lnTo>
                <a:lnTo>
                  <a:pt x="122" y="905"/>
                </a:lnTo>
                <a:lnTo>
                  <a:pt x="142" y="917"/>
                </a:lnTo>
                <a:lnTo>
                  <a:pt x="142" y="917"/>
                </a:lnTo>
                <a:lnTo>
                  <a:pt x="158" y="922"/>
                </a:lnTo>
                <a:lnTo>
                  <a:pt x="178" y="930"/>
                </a:lnTo>
                <a:lnTo>
                  <a:pt x="207" y="937"/>
                </a:lnTo>
                <a:lnTo>
                  <a:pt x="207" y="937"/>
                </a:lnTo>
                <a:lnTo>
                  <a:pt x="187" y="994"/>
                </a:lnTo>
                <a:lnTo>
                  <a:pt x="175" y="1033"/>
                </a:lnTo>
                <a:lnTo>
                  <a:pt x="171" y="1048"/>
                </a:lnTo>
                <a:lnTo>
                  <a:pt x="170" y="1055"/>
                </a:lnTo>
                <a:lnTo>
                  <a:pt x="170" y="1055"/>
                </a:lnTo>
                <a:lnTo>
                  <a:pt x="174" y="1059"/>
                </a:lnTo>
                <a:lnTo>
                  <a:pt x="180" y="1061"/>
                </a:lnTo>
                <a:lnTo>
                  <a:pt x="198" y="1068"/>
                </a:lnTo>
                <a:lnTo>
                  <a:pt x="217" y="1073"/>
                </a:lnTo>
                <a:lnTo>
                  <a:pt x="224" y="1074"/>
                </a:lnTo>
                <a:lnTo>
                  <a:pt x="228" y="1076"/>
                </a:lnTo>
                <a:lnTo>
                  <a:pt x="228" y="1076"/>
                </a:lnTo>
                <a:lnTo>
                  <a:pt x="240" y="1086"/>
                </a:lnTo>
                <a:lnTo>
                  <a:pt x="245" y="1091"/>
                </a:lnTo>
                <a:lnTo>
                  <a:pt x="246" y="1096"/>
                </a:lnTo>
                <a:lnTo>
                  <a:pt x="246" y="1096"/>
                </a:lnTo>
                <a:lnTo>
                  <a:pt x="247" y="1100"/>
                </a:lnTo>
                <a:lnTo>
                  <a:pt x="250" y="1102"/>
                </a:lnTo>
                <a:lnTo>
                  <a:pt x="273" y="1121"/>
                </a:lnTo>
                <a:lnTo>
                  <a:pt x="273" y="1121"/>
                </a:lnTo>
                <a:lnTo>
                  <a:pt x="293" y="1135"/>
                </a:lnTo>
                <a:lnTo>
                  <a:pt x="303" y="1144"/>
                </a:lnTo>
                <a:lnTo>
                  <a:pt x="315" y="1153"/>
                </a:lnTo>
                <a:lnTo>
                  <a:pt x="330" y="1160"/>
                </a:lnTo>
                <a:lnTo>
                  <a:pt x="346" y="1166"/>
                </a:lnTo>
                <a:lnTo>
                  <a:pt x="366" y="1171"/>
                </a:lnTo>
                <a:lnTo>
                  <a:pt x="390" y="1176"/>
                </a:lnTo>
                <a:lnTo>
                  <a:pt x="390" y="1176"/>
                </a:lnTo>
                <a:lnTo>
                  <a:pt x="416" y="1177"/>
                </a:lnTo>
                <a:lnTo>
                  <a:pt x="443" y="1177"/>
                </a:lnTo>
                <a:lnTo>
                  <a:pt x="470" y="1175"/>
                </a:lnTo>
                <a:lnTo>
                  <a:pt x="496" y="1171"/>
                </a:lnTo>
                <a:lnTo>
                  <a:pt x="519" y="1167"/>
                </a:lnTo>
                <a:lnTo>
                  <a:pt x="538" y="1162"/>
                </a:lnTo>
                <a:lnTo>
                  <a:pt x="553" y="1156"/>
                </a:lnTo>
                <a:lnTo>
                  <a:pt x="558" y="1153"/>
                </a:lnTo>
                <a:lnTo>
                  <a:pt x="561" y="1150"/>
                </a:lnTo>
                <a:lnTo>
                  <a:pt x="561" y="1150"/>
                </a:lnTo>
                <a:lnTo>
                  <a:pt x="570" y="1139"/>
                </a:lnTo>
                <a:lnTo>
                  <a:pt x="574" y="1129"/>
                </a:lnTo>
                <a:lnTo>
                  <a:pt x="575" y="1126"/>
                </a:lnTo>
                <a:lnTo>
                  <a:pt x="575" y="1122"/>
                </a:lnTo>
                <a:lnTo>
                  <a:pt x="574" y="1119"/>
                </a:lnTo>
                <a:lnTo>
                  <a:pt x="571" y="1118"/>
                </a:lnTo>
                <a:lnTo>
                  <a:pt x="571" y="1118"/>
                </a:lnTo>
                <a:lnTo>
                  <a:pt x="554" y="1113"/>
                </a:lnTo>
                <a:lnTo>
                  <a:pt x="524" y="1106"/>
                </a:lnTo>
                <a:lnTo>
                  <a:pt x="484" y="1097"/>
                </a:lnTo>
                <a:lnTo>
                  <a:pt x="484" y="1097"/>
                </a:lnTo>
                <a:lnTo>
                  <a:pt x="479" y="1097"/>
                </a:lnTo>
                <a:lnTo>
                  <a:pt x="475" y="1097"/>
                </a:lnTo>
                <a:lnTo>
                  <a:pt x="471" y="1096"/>
                </a:lnTo>
                <a:lnTo>
                  <a:pt x="469" y="1094"/>
                </a:lnTo>
                <a:lnTo>
                  <a:pt x="469" y="1091"/>
                </a:lnTo>
                <a:lnTo>
                  <a:pt x="469" y="1089"/>
                </a:lnTo>
                <a:lnTo>
                  <a:pt x="474" y="1084"/>
                </a:lnTo>
                <a:lnTo>
                  <a:pt x="484" y="1075"/>
                </a:lnTo>
                <a:lnTo>
                  <a:pt x="484" y="1075"/>
                </a:lnTo>
                <a:lnTo>
                  <a:pt x="533" y="1038"/>
                </a:lnTo>
                <a:lnTo>
                  <a:pt x="608" y="980"/>
                </a:lnTo>
                <a:lnTo>
                  <a:pt x="649" y="949"/>
                </a:lnTo>
                <a:lnTo>
                  <a:pt x="687" y="921"/>
                </a:lnTo>
                <a:lnTo>
                  <a:pt x="720" y="899"/>
                </a:lnTo>
                <a:lnTo>
                  <a:pt x="744" y="884"/>
                </a:lnTo>
                <a:lnTo>
                  <a:pt x="744" y="884"/>
                </a:lnTo>
                <a:lnTo>
                  <a:pt x="774" y="869"/>
                </a:lnTo>
                <a:lnTo>
                  <a:pt x="795" y="858"/>
                </a:lnTo>
                <a:lnTo>
                  <a:pt x="801" y="853"/>
                </a:lnTo>
                <a:lnTo>
                  <a:pt x="808" y="848"/>
                </a:lnTo>
                <a:lnTo>
                  <a:pt x="812" y="842"/>
                </a:lnTo>
                <a:lnTo>
                  <a:pt x="816" y="834"/>
                </a:lnTo>
                <a:lnTo>
                  <a:pt x="816" y="834"/>
                </a:lnTo>
                <a:lnTo>
                  <a:pt x="820" y="823"/>
                </a:lnTo>
                <a:lnTo>
                  <a:pt x="821" y="810"/>
                </a:lnTo>
                <a:lnTo>
                  <a:pt x="820" y="797"/>
                </a:lnTo>
                <a:lnTo>
                  <a:pt x="820" y="784"/>
                </a:lnTo>
                <a:lnTo>
                  <a:pt x="816" y="760"/>
                </a:lnTo>
                <a:lnTo>
                  <a:pt x="812" y="745"/>
                </a:lnTo>
                <a:lnTo>
                  <a:pt x="812" y="745"/>
                </a:lnTo>
                <a:lnTo>
                  <a:pt x="810" y="735"/>
                </a:lnTo>
                <a:lnTo>
                  <a:pt x="806" y="725"/>
                </a:lnTo>
                <a:lnTo>
                  <a:pt x="801" y="714"/>
                </a:lnTo>
                <a:lnTo>
                  <a:pt x="833" y="649"/>
                </a:lnTo>
                <a:lnTo>
                  <a:pt x="833" y="649"/>
                </a:lnTo>
                <a:lnTo>
                  <a:pt x="837" y="646"/>
                </a:lnTo>
                <a:lnTo>
                  <a:pt x="840" y="643"/>
                </a:lnTo>
                <a:lnTo>
                  <a:pt x="842" y="639"/>
                </a:lnTo>
                <a:lnTo>
                  <a:pt x="843" y="634"/>
                </a:lnTo>
                <a:lnTo>
                  <a:pt x="842" y="629"/>
                </a:lnTo>
                <a:lnTo>
                  <a:pt x="837" y="626"/>
                </a:lnTo>
                <a:lnTo>
                  <a:pt x="830" y="622"/>
                </a:lnTo>
                <a:lnTo>
                  <a:pt x="830" y="622"/>
                </a:lnTo>
                <a:lnTo>
                  <a:pt x="819" y="618"/>
                </a:lnTo>
                <a:lnTo>
                  <a:pt x="808" y="617"/>
                </a:lnTo>
                <a:lnTo>
                  <a:pt x="789" y="614"/>
                </a:lnTo>
                <a:lnTo>
                  <a:pt x="774" y="614"/>
                </a:lnTo>
                <a:lnTo>
                  <a:pt x="769" y="614"/>
                </a:lnTo>
                <a:lnTo>
                  <a:pt x="769" y="614"/>
                </a:lnTo>
                <a:lnTo>
                  <a:pt x="764" y="616"/>
                </a:lnTo>
                <a:lnTo>
                  <a:pt x="752" y="618"/>
                </a:lnTo>
                <a:lnTo>
                  <a:pt x="752" y="618"/>
                </a:lnTo>
                <a:lnTo>
                  <a:pt x="747" y="619"/>
                </a:lnTo>
                <a:lnTo>
                  <a:pt x="742" y="622"/>
                </a:lnTo>
                <a:lnTo>
                  <a:pt x="731" y="628"/>
                </a:lnTo>
                <a:lnTo>
                  <a:pt x="715" y="640"/>
                </a:lnTo>
                <a:lnTo>
                  <a:pt x="715" y="640"/>
                </a:lnTo>
                <a:lnTo>
                  <a:pt x="707" y="644"/>
                </a:lnTo>
                <a:lnTo>
                  <a:pt x="691" y="648"/>
                </a:lnTo>
                <a:lnTo>
                  <a:pt x="671" y="654"/>
                </a:lnTo>
                <a:lnTo>
                  <a:pt x="644" y="643"/>
                </a:lnTo>
                <a:lnTo>
                  <a:pt x="644" y="643"/>
                </a:lnTo>
                <a:lnTo>
                  <a:pt x="726" y="598"/>
                </a:lnTo>
                <a:lnTo>
                  <a:pt x="812" y="552"/>
                </a:lnTo>
                <a:lnTo>
                  <a:pt x="812" y="552"/>
                </a:lnTo>
                <a:lnTo>
                  <a:pt x="817" y="550"/>
                </a:lnTo>
                <a:lnTo>
                  <a:pt x="821" y="549"/>
                </a:lnTo>
                <a:lnTo>
                  <a:pt x="824" y="548"/>
                </a:lnTo>
                <a:lnTo>
                  <a:pt x="825" y="547"/>
                </a:lnTo>
                <a:lnTo>
                  <a:pt x="826" y="543"/>
                </a:lnTo>
                <a:lnTo>
                  <a:pt x="827" y="538"/>
                </a:lnTo>
                <a:lnTo>
                  <a:pt x="827" y="538"/>
                </a:lnTo>
                <a:lnTo>
                  <a:pt x="827" y="528"/>
                </a:lnTo>
                <a:lnTo>
                  <a:pt x="827" y="522"/>
                </a:lnTo>
                <a:lnTo>
                  <a:pt x="827" y="517"/>
                </a:lnTo>
                <a:lnTo>
                  <a:pt x="828" y="516"/>
                </a:lnTo>
                <a:lnTo>
                  <a:pt x="830" y="515"/>
                </a:lnTo>
                <a:lnTo>
                  <a:pt x="830" y="515"/>
                </a:lnTo>
                <a:lnTo>
                  <a:pt x="837" y="513"/>
                </a:lnTo>
                <a:lnTo>
                  <a:pt x="849" y="511"/>
                </a:lnTo>
                <a:lnTo>
                  <a:pt x="889" y="506"/>
                </a:lnTo>
                <a:lnTo>
                  <a:pt x="949" y="501"/>
                </a:lnTo>
                <a:lnTo>
                  <a:pt x="949" y="501"/>
                </a:lnTo>
                <a:lnTo>
                  <a:pt x="954" y="500"/>
                </a:lnTo>
                <a:lnTo>
                  <a:pt x="959" y="496"/>
                </a:lnTo>
                <a:lnTo>
                  <a:pt x="974" y="488"/>
                </a:lnTo>
                <a:lnTo>
                  <a:pt x="989" y="479"/>
                </a:lnTo>
                <a:lnTo>
                  <a:pt x="995" y="477"/>
                </a:lnTo>
                <a:lnTo>
                  <a:pt x="998" y="477"/>
                </a:lnTo>
                <a:lnTo>
                  <a:pt x="998" y="477"/>
                </a:lnTo>
                <a:lnTo>
                  <a:pt x="1016" y="481"/>
                </a:lnTo>
                <a:lnTo>
                  <a:pt x="1024" y="483"/>
                </a:lnTo>
                <a:lnTo>
                  <a:pt x="1033" y="484"/>
                </a:lnTo>
                <a:lnTo>
                  <a:pt x="1033" y="484"/>
                </a:lnTo>
                <a:lnTo>
                  <a:pt x="1041" y="484"/>
                </a:lnTo>
                <a:lnTo>
                  <a:pt x="1051" y="481"/>
                </a:lnTo>
                <a:lnTo>
                  <a:pt x="1061" y="478"/>
                </a:lnTo>
                <a:lnTo>
                  <a:pt x="1904" y="804"/>
                </a:lnTo>
                <a:lnTo>
                  <a:pt x="1904" y="804"/>
                </a:lnTo>
                <a:lnTo>
                  <a:pt x="1911" y="820"/>
                </a:lnTo>
                <a:lnTo>
                  <a:pt x="1924" y="853"/>
                </a:lnTo>
                <a:lnTo>
                  <a:pt x="1933" y="872"/>
                </a:lnTo>
                <a:lnTo>
                  <a:pt x="1940" y="888"/>
                </a:lnTo>
                <a:lnTo>
                  <a:pt x="1948" y="899"/>
                </a:lnTo>
                <a:lnTo>
                  <a:pt x="1950" y="901"/>
                </a:lnTo>
                <a:lnTo>
                  <a:pt x="1952" y="903"/>
                </a:lnTo>
                <a:lnTo>
                  <a:pt x="1952" y="903"/>
                </a:lnTo>
                <a:lnTo>
                  <a:pt x="1965" y="901"/>
                </a:lnTo>
                <a:lnTo>
                  <a:pt x="1970" y="900"/>
                </a:lnTo>
                <a:lnTo>
                  <a:pt x="1972" y="898"/>
                </a:lnTo>
                <a:lnTo>
                  <a:pt x="1972" y="898"/>
                </a:lnTo>
                <a:lnTo>
                  <a:pt x="1975" y="894"/>
                </a:lnTo>
                <a:lnTo>
                  <a:pt x="1977" y="888"/>
                </a:lnTo>
                <a:lnTo>
                  <a:pt x="1980" y="880"/>
                </a:lnTo>
                <a:lnTo>
                  <a:pt x="1980" y="873"/>
                </a:lnTo>
                <a:lnTo>
                  <a:pt x="1980" y="873"/>
                </a:lnTo>
                <a:lnTo>
                  <a:pt x="1971" y="844"/>
                </a:lnTo>
                <a:lnTo>
                  <a:pt x="1955" y="789"/>
                </a:lnTo>
                <a:lnTo>
                  <a:pt x="1932" y="711"/>
                </a:lnTo>
                <a:lnTo>
                  <a:pt x="1932" y="711"/>
                </a:lnTo>
                <a:lnTo>
                  <a:pt x="1928" y="707"/>
                </a:lnTo>
                <a:lnTo>
                  <a:pt x="1922" y="704"/>
                </a:lnTo>
                <a:lnTo>
                  <a:pt x="1914" y="702"/>
                </a:lnTo>
                <a:lnTo>
                  <a:pt x="1911" y="702"/>
                </a:lnTo>
                <a:lnTo>
                  <a:pt x="1909" y="703"/>
                </a:lnTo>
                <a:lnTo>
                  <a:pt x="1909" y="703"/>
                </a:lnTo>
                <a:lnTo>
                  <a:pt x="1906" y="707"/>
                </a:lnTo>
                <a:lnTo>
                  <a:pt x="1903" y="711"/>
                </a:lnTo>
                <a:lnTo>
                  <a:pt x="1902" y="717"/>
                </a:lnTo>
                <a:lnTo>
                  <a:pt x="1902" y="724"/>
                </a:lnTo>
                <a:lnTo>
                  <a:pt x="1902" y="724"/>
                </a:lnTo>
                <a:lnTo>
                  <a:pt x="1902" y="766"/>
                </a:lnTo>
                <a:lnTo>
                  <a:pt x="1000" y="415"/>
                </a:lnTo>
                <a:lnTo>
                  <a:pt x="1000" y="415"/>
                </a:lnTo>
                <a:lnTo>
                  <a:pt x="998" y="405"/>
                </a:lnTo>
                <a:lnTo>
                  <a:pt x="996" y="398"/>
                </a:lnTo>
                <a:lnTo>
                  <a:pt x="993" y="395"/>
                </a:lnTo>
                <a:lnTo>
                  <a:pt x="992" y="395"/>
                </a:lnTo>
                <a:lnTo>
                  <a:pt x="992" y="395"/>
                </a:lnTo>
                <a:lnTo>
                  <a:pt x="981" y="392"/>
                </a:lnTo>
                <a:lnTo>
                  <a:pt x="971" y="390"/>
                </a:lnTo>
                <a:lnTo>
                  <a:pt x="959" y="392"/>
                </a:lnTo>
                <a:lnTo>
                  <a:pt x="959" y="392"/>
                </a:lnTo>
                <a:lnTo>
                  <a:pt x="950" y="393"/>
                </a:lnTo>
                <a:lnTo>
                  <a:pt x="941" y="396"/>
                </a:lnTo>
                <a:lnTo>
                  <a:pt x="915" y="406"/>
                </a:lnTo>
                <a:lnTo>
                  <a:pt x="889" y="419"/>
                </a:lnTo>
                <a:lnTo>
                  <a:pt x="869" y="430"/>
                </a:lnTo>
                <a:lnTo>
                  <a:pt x="869" y="430"/>
                </a:lnTo>
                <a:lnTo>
                  <a:pt x="848" y="445"/>
                </a:lnTo>
                <a:lnTo>
                  <a:pt x="840" y="449"/>
                </a:lnTo>
                <a:lnTo>
                  <a:pt x="832" y="453"/>
                </a:lnTo>
                <a:lnTo>
                  <a:pt x="832" y="453"/>
                </a:lnTo>
                <a:lnTo>
                  <a:pt x="824" y="458"/>
                </a:lnTo>
                <a:lnTo>
                  <a:pt x="812" y="463"/>
                </a:lnTo>
                <a:lnTo>
                  <a:pt x="812" y="463"/>
                </a:lnTo>
                <a:lnTo>
                  <a:pt x="806" y="465"/>
                </a:lnTo>
                <a:lnTo>
                  <a:pt x="800" y="467"/>
                </a:lnTo>
                <a:lnTo>
                  <a:pt x="788" y="469"/>
                </a:lnTo>
                <a:lnTo>
                  <a:pt x="764" y="477"/>
                </a:lnTo>
                <a:lnTo>
                  <a:pt x="764" y="477"/>
                </a:lnTo>
                <a:lnTo>
                  <a:pt x="726" y="491"/>
                </a:lnTo>
                <a:lnTo>
                  <a:pt x="681" y="510"/>
                </a:lnTo>
                <a:lnTo>
                  <a:pt x="628" y="534"/>
                </a:lnTo>
                <a:lnTo>
                  <a:pt x="628" y="534"/>
                </a:lnTo>
                <a:lnTo>
                  <a:pt x="625" y="532"/>
                </a:lnTo>
                <a:lnTo>
                  <a:pt x="619" y="525"/>
                </a:lnTo>
                <a:lnTo>
                  <a:pt x="616" y="521"/>
                </a:lnTo>
                <a:lnTo>
                  <a:pt x="613" y="516"/>
                </a:lnTo>
                <a:lnTo>
                  <a:pt x="611" y="510"/>
                </a:lnTo>
                <a:lnTo>
                  <a:pt x="609" y="504"/>
                </a:lnTo>
                <a:lnTo>
                  <a:pt x="609" y="504"/>
                </a:lnTo>
                <a:lnTo>
                  <a:pt x="608" y="477"/>
                </a:lnTo>
                <a:lnTo>
                  <a:pt x="603" y="430"/>
                </a:lnTo>
                <a:lnTo>
                  <a:pt x="596" y="368"/>
                </a:lnTo>
                <a:lnTo>
                  <a:pt x="596" y="368"/>
                </a:lnTo>
                <a:lnTo>
                  <a:pt x="601" y="364"/>
                </a:lnTo>
                <a:lnTo>
                  <a:pt x="609" y="357"/>
                </a:lnTo>
                <a:lnTo>
                  <a:pt x="614" y="352"/>
                </a:lnTo>
                <a:lnTo>
                  <a:pt x="618" y="348"/>
                </a:lnTo>
                <a:lnTo>
                  <a:pt x="619" y="344"/>
                </a:lnTo>
                <a:lnTo>
                  <a:pt x="619" y="342"/>
                </a:lnTo>
                <a:lnTo>
                  <a:pt x="619" y="341"/>
                </a:lnTo>
                <a:lnTo>
                  <a:pt x="619" y="341"/>
                </a:lnTo>
                <a:lnTo>
                  <a:pt x="613" y="334"/>
                </a:lnTo>
                <a:lnTo>
                  <a:pt x="603" y="325"/>
                </a:lnTo>
                <a:lnTo>
                  <a:pt x="591" y="315"/>
                </a:lnTo>
                <a:lnTo>
                  <a:pt x="602" y="304"/>
                </a:lnTo>
                <a:lnTo>
                  <a:pt x="602" y="304"/>
                </a:lnTo>
                <a:lnTo>
                  <a:pt x="609" y="304"/>
                </a:lnTo>
                <a:lnTo>
                  <a:pt x="617" y="304"/>
                </a:lnTo>
                <a:lnTo>
                  <a:pt x="625" y="302"/>
                </a:lnTo>
                <a:lnTo>
                  <a:pt x="625" y="302"/>
                </a:lnTo>
                <a:lnTo>
                  <a:pt x="629" y="298"/>
                </a:lnTo>
                <a:lnTo>
                  <a:pt x="633" y="293"/>
                </a:lnTo>
                <a:lnTo>
                  <a:pt x="635" y="287"/>
                </a:lnTo>
                <a:lnTo>
                  <a:pt x="636" y="280"/>
                </a:lnTo>
                <a:lnTo>
                  <a:pt x="640" y="266"/>
                </a:lnTo>
                <a:lnTo>
                  <a:pt x="643" y="256"/>
                </a:lnTo>
                <a:lnTo>
                  <a:pt x="643" y="256"/>
                </a:lnTo>
                <a:lnTo>
                  <a:pt x="654" y="234"/>
                </a:lnTo>
                <a:lnTo>
                  <a:pt x="654" y="234"/>
                </a:lnTo>
                <a:lnTo>
                  <a:pt x="655" y="233"/>
                </a:lnTo>
                <a:lnTo>
                  <a:pt x="656" y="229"/>
                </a:lnTo>
                <a:lnTo>
                  <a:pt x="659" y="223"/>
                </a:lnTo>
                <a:lnTo>
                  <a:pt x="657" y="212"/>
                </a:lnTo>
                <a:lnTo>
                  <a:pt x="657" y="212"/>
                </a:lnTo>
                <a:lnTo>
                  <a:pt x="652" y="183"/>
                </a:lnTo>
                <a:lnTo>
                  <a:pt x="650" y="164"/>
                </a:lnTo>
                <a:lnTo>
                  <a:pt x="650" y="164"/>
                </a:lnTo>
                <a:lnTo>
                  <a:pt x="652" y="159"/>
                </a:lnTo>
                <a:lnTo>
                  <a:pt x="656" y="149"/>
                </a:lnTo>
                <a:lnTo>
                  <a:pt x="661" y="138"/>
                </a:lnTo>
                <a:lnTo>
                  <a:pt x="665" y="126"/>
                </a:lnTo>
                <a:lnTo>
                  <a:pt x="665" y="126"/>
                </a:lnTo>
                <a:lnTo>
                  <a:pt x="665" y="105"/>
                </a:lnTo>
                <a:lnTo>
                  <a:pt x="664" y="78"/>
                </a:lnTo>
                <a:lnTo>
                  <a:pt x="661" y="65"/>
                </a:lnTo>
                <a:lnTo>
                  <a:pt x="660" y="54"/>
                </a:lnTo>
                <a:lnTo>
                  <a:pt x="656" y="48"/>
                </a:lnTo>
                <a:lnTo>
                  <a:pt x="655" y="46"/>
                </a:lnTo>
                <a:lnTo>
                  <a:pt x="654" y="46"/>
                </a:lnTo>
                <a:lnTo>
                  <a:pt x="654" y="46"/>
                </a:lnTo>
                <a:lnTo>
                  <a:pt x="650" y="47"/>
                </a:lnTo>
                <a:lnTo>
                  <a:pt x="644" y="47"/>
                </a:lnTo>
                <a:lnTo>
                  <a:pt x="630" y="46"/>
                </a:lnTo>
                <a:lnTo>
                  <a:pt x="617" y="43"/>
                </a:lnTo>
                <a:lnTo>
                  <a:pt x="606" y="39"/>
                </a:lnTo>
                <a:lnTo>
                  <a:pt x="606" y="39"/>
                </a:lnTo>
                <a:lnTo>
                  <a:pt x="593" y="36"/>
                </a:lnTo>
                <a:lnTo>
                  <a:pt x="577" y="28"/>
                </a:lnTo>
                <a:lnTo>
                  <a:pt x="549" y="14"/>
                </a:lnTo>
                <a:lnTo>
                  <a:pt x="549" y="14"/>
                </a:lnTo>
                <a:lnTo>
                  <a:pt x="539" y="9"/>
                </a:lnTo>
                <a:lnTo>
                  <a:pt x="529" y="6"/>
                </a:lnTo>
                <a:lnTo>
                  <a:pt x="521" y="4"/>
                </a:lnTo>
                <a:lnTo>
                  <a:pt x="511" y="4"/>
                </a:lnTo>
                <a:lnTo>
                  <a:pt x="511" y="4"/>
                </a:lnTo>
                <a:lnTo>
                  <a:pt x="499" y="2"/>
                </a:lnTo>
                <a:lnTo>
                  <a:pt x="483" y="0"/>
                </a:lnTo>
                <a:lnTo>
                  <a:pt x="467" y="0"/>
                </a:lnTo>
                <a:lnTo>
                  <a:pt x="460" y="1"/>
                </a:lnTo>
                <a:lnTo>
                  <a:pt x="455" y="4"/>
                </a:lnTo>
                <a:lnTo>
                  <a:pt x="455" y="4"/>
                </a:lnTo>
                <a:lnTo>
                  <a:pt x="435" y="17"/>
                </a:lnTo>
                <a:lnTo>
                  <a:pt x="423" y="26"/>
                </a:lnTo>
                <a:lnTo>
                  <a:pt x="417" y="32"/>
                </a:lnTo>
                <a:lnTo>
                  <a:pt x="412" y="39"/>
                </a:lnTo>
                <a:lnTo>
                  <a:pt x="412" y="39"/>
                </a:lnTo>
                <a:lnTo>
                  <a:pt x="400" y="57"/>
                </a:lnTo>
                <a:lnTo>
                  <a:pt x="396" y="63"/>
                </a:lnTo>
                <a:lnTo>
                  <a:pt x="391" y="71"/>
                </a:lnTo>
                <a:lnTo>
                  <a:pt x="391" y="71"/>
                </a:lnTo>
                <a:lnTo>
                  <a:pt x="385" y="81"/>
                </a:lnTo>
                <a:lnTo>
                  <a:pt x="379" y="90"/>
                </a:lnTo>
                <a:lnTo>
                  <a:pt x="375" y="96"/>
                </a:lnTo>
                <a:lnTo>
                  <a:pt x="373" y="101"/>
                </a:lnTo>
                <a:lnTo>
                  <a:pt x="372" y="107"/>
                </a:lnTo>
                <a:lnTo>
                  <a:pt x="372" y="114"/>
                </a:lnTo>
                <a:lnTo>
                  <a:pt x="372" y="114"/>
                </a:lnTo>
                <a:lnTo>
                  <a:pt x="371" y="134"/>
                </a:lnTo>
                <a:lnTo>
                  <a:pt x="372" y="148"/>
                </a:lnTo>
                <a:lnTo>
                  <a:pt x="372" y="148"/>
                </a:lnTo>
                <a:lnTo>
                  <a:pt x="375" y="176"/>
                </a:lnTo>
                <a:lnTo>
                  <a:pt x="378" y="193"/>
                </a:lnTo>
                <a:lnTo>
                  <a:pt x="395" y="2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770B3D40-CEBD-427C-8286-D0BB0B209959}"/>
              </a:ext>
            </a:extLst>
          </p:cNvPr>
          <p:cNvSpPr>
            <a:spLocks noEditPoints="1"/>
          </p:cNvSpPr>
          <p:nvPr/>
        </p:nvSpPr>
        <p:spPr bwMode="auto">
          <a:xfrm>
            <a:off x="4143182" y="4911846"/>
            <a:ext cx="1619635" cy="1247812"/>
          </a:xfrm>
          <a:custGeom>
            <a:avLst/>
            <a:gdLst>
              <a:gd name="T0" fmla="*/ 201 w 1285"/>
              <a:gd name="T1" fmla="*/ 22 h 990"/>
              <a:gd name="T2" fmla="*/ 173 w 1285"/>
              <a:gd name="T3" fmla="*/ 2 h 990"/>
              <a:gd name="T4" fmla="*/ 107 w 1285"/>
              <a:gd name="T5" fmla="*/ 32 h 990"/>
              <a:gd name="T6" fmla="*/ 75 w 1285"/>
              <a:gd name="T7" fmla="*/ 61 h 990"/>
              <a:gd name="T8" fmla="*/ 85 w 1285"/>
              <a:gd name="T9" fmla="*/ 116 h 990"/>
              <a:gd name="T10" fmla="*/ 99 w 1285"/>
              <a:gd name="T11" fmla="*/ 146 h 990"/>
              <a:gd name="T12" fmla="*/ 130 w 1285"/>
              <a:gd name="T13" fmla="*/ 174 h 990"/>
              <a:gd name="T14" fmla="*/ 147 w 1285"/>
              <a:gd name="T15" fmla="*/ 197 h 990"/>
              <a:gd name="T16" fmla="*/ 137 w 1285"/>
              <a:gd name="T17" fmla="*/ 266 h 990"/>
              <a:gd name="T18" fmla="*/ 109 w 1285"/>
              <a:gd name="T19" fmla="*/ 435 h 990"/>
              <a:gd name="T20" fmla="*/ 110 w 1285"/>
              <a:gd name="T21" fmla="*/ 533 h 990"/>
              <a:gd name="T22" fmla="*/ 130 w 1285"/>
              <a:gd name="T23" fmla="*/ 598 h 990"/>
              <a:gd name="T24" fmla="*/ 142 w 1285"/>
              <a:gd name="T25" fmla="*/ 655 h 990"/>
              <a:gd name="T26" fmla="*/ 139 w 1285"/>
              <a:gd name="T27" fmla="*/ 692 h 990"/>
              <a:gd name="T28" fmla="*/ 0 w 1285"/>
              <a:gd name="T29" fmla="*/ 834 h 990"/>
              <a:gd name="T30" fmla="*/ 53 w 1285"/>
              <a:gd name="T31" fmla="*/ 848 h 990"/>
              <a:gd name="T32" fmla="*/ 149 w 1285"/>
              <a:gd name="T33" fmla="*/ 712 h 990"/>
              <a:gd name="T34" fmla="*/ 181 w 1285"/>
              <a:gd name="T35" fmla="*/ 709 h 990"/>
              <a:gd name="T36" fmla="*/ 219 w 1285"/>
              <a:gd name="T37" fmla="*/ 651 h 990"/>
              <a:gd name="T38" fmla="*/ 450 w 1285"/>
              <a:gd name="T39" fmla="*/ 474 h 990"/>
              <a:gd name="T40" fmla="*/ 442 w 1285"/>
              <a:gd name="T41" fmla="*/ 725 h 990"/>
              <a:gd name="T42" fmla="*/ 583 w 1285"/>
              <a:gd name="T43" fmla="*/ 837 h 990"/>
              <a:gd name="T44" fmla="*/ 646 w 1285"/>
              <a:gd name="T45" fmla="*/ 926 h 990"/>
              <a:gd name="T46" fmla="*/ 609 w 1285"/>
              <a:gd name="T47" fmla="*/ 960 h 990"/>
              <a:gd name="T48" fmla="*/ 677 w 1285"/>
              <a:gd name="T49" fmla="*/ 988 h 990"/>
              <a:gd name="T50" fmla="*/ 826 w 1285"/>
              <a:gd name="T51" fmla="*/ 988 h 990"/>
              <a:gd name="T52" fmla="*/ 859 w 1285"/>
              <a:gd name="T53" fmla="*/ 947 h 990"/>
              <a:gd name="T54" fmla="*/ 843 w 1285"/>
              <a:gd name="T55" fmla="*/ 879 h 990"/>
              <a:gd name="T56" fmla="*/ 695 w 1285"/>
              <a:gd name="T57" fmla="*/ 781 h 990"/>
              <a:gd name="T58" fmla="*/ 730 w 1285"/>
              <a:gd name="T59" fmla="*/ 738 h 990"/>
              <a:gd name="T60" fmla="*/ 698 w 1285"/>
              <a:gd name="T61" fmla="*/ 676 h 990"/>
              <a:gd name="T62" fmla="*/ 632 w 1285"/>
              <a:gd name="T63" fmla="*/ 635 h 990"/>
              <a:gd name="T64" fmla="*/ 657 w 1285"/>
              <a:gd name="T65" fmla="*/ 507 h 990"/>
              <a:gd name="T66" fmla="*/ 709 w 1285"/>
              <a:gd name="T67" fmla="*/ 528 h 990"/>
              <a:gd name="T68" fmla="*/ 795 w 1285"/>
              <a:gd name="T69" fmla="*/ 638 h 990"/>
              <a:gd name="T70" fmla="*/ 959 w 1285"/>
              <a:gd name="T71" fmla="*/ 781 h 990"/>
              <a:gd name="T72" fmla="*/ 1078 w 1285"/>
              <a:gd name="T73" fmla="*/ 894 h 990"/>
              <a:gd name="T74" fmla="*/ 1163 w 1285"/>
              <a:gd name="T75" fmla="*/ 930 h 990"/>
              <a:gd name="T76" fmla="*/ 1209 w 1285"/>
              <a:gd name="T77" fmla="*/ 974 h 990"/>
              <a:gd name="T78" fmla="*/ 1284 w 1285"/>
              <a:gd name="T79" fmla="*/ 947 h 990"/>
              <a:gd name="T80" fmla="*/ 1261 w 1285"/>
              <a:gd name="T81" fmla="*/ 891 h 990"/>
              <a:gd name="T82" fmla="*/ 1232 w 1285"/>
              <a:gd name="T83" fmla="*/ 848 h 990"/>
              <a:gd name="T84" fmla="*/ 1081 w 1285"/>
              <a:gd name="T85" fmla="*/ 718 h 990"/>
              <a:gd name="T86" fmla="*/ 880 w 1285"/>
              <a:gd name="T87" fmla="*/ 485 h 990"/>
              <a:gd name="T88" fmla="*/ 794 w 1285"/>
              <a:gd name="T89" fmla="*/ 295 h 990"/>
              <a:gd name="T90" fmla="*/ 783 w 1285"/>
              <a:gd name="T91" fmla="*/ 265 h 990"/>
              <a:gd name="T92" fmla="*/ 640 w 1285"/>
              <a:gd name="T93" fmla="*/ 172 h 990"/>
              <a:gd name="T94" fmla="*/ 730 w 1285"/>
              <a:gd name="T95" fmla="*/ 37 h 990"/>
              <a:gd name="T96" fmla="*/ 648 w 1285"/>
              <a:gd name="T97" fmla="*/ 116 h 990"/>
              <a:gd name="T98" fmla="*/ 529 w 1285"/>
              <a:gd name="T99" fmla="*/ 70 h 990"/>
              <a:gd name="T100" fmla="*/ 480 w 1285"/>
              <a:gd name="T101" fmla="*/ 55 h 990"/>
              <a:gd name="T102" fmla="*/ 400 w 1285"/>
              <a:gd name="T103" fmla="*/ 82 h 990"/>
              <a:gd name="T104" fmla="*/ 282 w 1285"/>
              <a:gd name="T105" fmla="*/ 96 h 990"/>
              <a:gd name="T106" fmla="*/ 270 w 1285"/>
              <a:gd name="T107" fmla="*/ 368 h 990"/>
              <a:gd name="T108" fmla="*/ 326 w 1285"/>
              <a:gd name="T109" fmla="*/ 411 h 990"/>
              <a:gd name="T110" fmla="*/ 210 w 1285"/>
              <a:gd name="T111" fmla="*/ 585 h 990"/>
              <a:gd name="T112" fmla="*/ 211 w 1285"/>
              <a:gd name="T113" fmla="*/ 499 h 990"/>
              <a:gd name="T114" fmla="*/ 215 w 1285"/>
              <a:gd name="T115" fmla="*/ 425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5" h="990">
                <a:moveTo>
                  <a:pt x="246" y="49"/>
                </a:moveTo>
                <a:lnTo>
                  <a:pt x="246" y="49"/>
                </a:lnTo>
                <a:lnTo>
                  <a:pt x="233" y="42"/>
                </a:lnTo>
                <a:lnTo>
                  <a:pt x="222" y="36"/>
                </a:lnTo>
                <a:lnTo>
                  <a:pt x="211" y="32"/>
                </a:lnTo>
                <a:lnTo>
                  <a:pt x="211" y="32"/>
                </a:lnTo>
                <a:lnTo>
                  <a:pt x="208" y="29"/>
                </a:lnTo>
                <a:lnTo>
                  <a:pt x="204" y="27"/>
                </a:lnTo>
                <a:lnTo>
                  <a:pt x="201" y="22"/>
                </a:lnTo>
                <a:lnTo>
                  <a:pt x="199" y="17"/>
                </a:lnTo>
                <a:lnTo>
                  <a:pt x="198" y="16"/>
                </a:lnTo>
                <a:lnTo>
                  <a:pt x="195" y="15"/>
                </a:lnTo>
                <a:lnTo>
                  <a:pt x="195" y="15"/>
                </a:lnTo>
                <a:lnTo>
                  <a:pt x="192" y="15"/>
                </a:lnTo>
                <a:lnTo>
                  <a:pt x="189" y="12"/>
                </a:lnTo>
                <a:lnTo>
                  <a:pt x="182" y="7"/>
                </a:lnTo>
                <a:lnTo>
                  <a:pt x="178" y="4"/>
                </a:lnTo>
                <a:lnTo>
                  <a:pt x="173" y="2"/>
                </a:lnTo>
                <a:lnTo>
                  <a:pt x="168" y="0"/>
                </a:lnTo>
                <a:lnTo>
                  <a:pt x="162" y="0"/>
                </a:lnTo>
                <a:lnTo>
                  <a:pt x="162" y="0"/>
                </a:lnTo>
                <a:lnTo>
                  <a:pt x="156" y="1"/>
                </a:lnTo>
                <a:lnTo>
                  <a:pt x="150" y="4"/>
                </a:lnTo>
                <a:lnTo>
                  <a:pt x="139" y="10"/>
                </a:lnTo>
                <a:lnTo>
                  <a:pt x="115" y="26"/>
                </a:lnTo>
                <a:lnTo>
                  <a:pt x="115" y="26"/>
                </a:lnTo>
                <a:lnTo>
                  <a:pt x="107" y="32"/>
                </a:lnTo>
                <a:lnTo>
                  <a:pt x="103" y="36"/>
                </a:lnTo>
                <a:lnTo>
                  <a:pt x="98" y="42"/>
                </a:lnTo>
                <a:lnTo>
                  <a:pt x="98" y="42"/>
                </a:lnTo>
                <a:lnTo>
                  <a:pt x="94" y="45"/>
                </a:lnTo>
                <a:lnTo>
                  <a:pt x="89" y="49"/>
                </a:lnTo>
                <a:lnTo>
                  <a:pt x="83" y="53"/>
                </a:lnTo>
                <a:lnTo>
                  <a:pt x="78" y="58"/>
                </a:lnTo>
                <a:lnTo>
                  <a:pt x="78" y="58"/>
                </a:lnTo>
                <a:lnTo>
                  <a:pt x="75" y="61"/>
                </a:lnTo>
                <a:lnTo>
                  <a:pt x="71" y="65"/>
                </a:lnTo>
                <a:lnTo>
                  <a:pt x="70" y="68"/>
                </a:lnTo>
                <a:lnTo>
                  <a:pt x="69" y="70"/>
                </a:lnTo>
                <a:lnTo>
                  <a:pt x="69" y="74"/>
                </a:lnTo>
                <a:lnTo>
                  <a:pt x="70" y="77"/>
                </a:lnTo>
                <a:lnTo>
                  <a:pt x="70" y="77"/>
                </a:lnTo>
                <a:lnTo>
                  <a:pt x="78" y="102"/>
                </a:lnTo>
                <a:lnTo>
                  <a:pt x="85" y="116"/>
                </a:lnTo>
                <a:lnTo>
                  <a:pt x="85" y="116"/>
                </a:lnTo>
                <a:lnTo>
                  <a:pt x="82" y="117"/>
                </a:lnTo>
                <a:lnTo>
                  <a:pt x="80" y="118"/>
                </a:lnTo>
                <a:lnTo>
                  <a:pt x="78" y="121"/>
                </a:lnTo>
                <a:lnTo>
                  <a:pt x="78" y="123"/>
                </a:lnTo>
                <a:lnTo>
                  <a:pt x="80" y="125"/>
                </a:lnTo>
                <a:lnTo>
                  <a:pt x="82" y="130"/>
                </a:lnTo>
                <a:lnTo>
                  <a:pt x="82" y="130"/>
                </a:lnTo>
                <a:lnTo>
                  <a:pt x="89" y="139"/>
                </a:lnTo>
                <a:lnTo>
                  <a:pt x="99" y="146"/>
                </a:lnTo>
                <a:lnTo>
                  <a:pt x="99" y="146"/>
                </a:lnTo>
                <a:lnTo>
                  <a:pt x="109" y="153"/>
                </a:lnTo>
                <a:lnTo>
                  <a:pt x="115" y="158"/>
                </a:lnTo>
                <a:lnTo>
                  <a:pt x="121" y="161"/>
                </a:lnTo>
                <a:lnTo>
                  <a:pt x="124" y="164"/>
                </a:lnTo>
                <a:lnTo>
                  <a:pt x="124" y="164"/>
                </a:lnTo>
                <a:lnTo>
                  <a:pt x="125" y="166"/>
                </a:lnTo>
                <a:lnTo>
                  <a:pt x="125" y="166"/>
                </a:lnTo>
                <a:lnTo>
                  <a:pt x="130" y="174"/>
                </a:lnTo>
                <a:lnTo>
                  <a:pt x="130" y="174"/>
                </a:lnTo>
                <a:lnTo>
                  <a:pt x="134" y="178"/>
                </a:lnTo>
                <a:lnTo>
                  <a:pt x="137" y="181"/>
                </a:lnTo>
                <a:lnTo>
                  <a:pt x="141" y="183"/>
                </a:lnTo>
                <a:lnTo>
                  <a:pt x="142" y="185"/>
                </a:lnTo>
                <a:lnTo>
                  <a:pt x="144" y="187"/>
                </a:lnTo>
                <a:lnTo>
                  <a:pt x="144" y="187"/>
                </a:lnTo>
                <a:lnTo>
                  <a:pt x="145" y="192"/>
                </a:lnTo>
                <a:lnTo>
                  <a:pt x="147" y="197"/>
                </a:lnTo>
                <a:lnTo>
                  <a:pt x="150" y="201"/>
                </a:lnTo>
                <a:lnTo>
                  <a:pt x="150" y="207"/>
                </a:lnTo>
                <a:lnTo>
                  <a:pt x="150" y="207"/>
                </a:lnTo>
                <a:lnTo>
                  <a:pt x="149" y="212"/>
                </a:lnTo>
                <a:lnTo>
                  <a:pt x="146" y="217"/>
                </a:lnTo>
                <a:lnTo>
                  <a:pt x="142" y="226"/>
                </a:lnTo>
                <a:lnTo>
                  <a:pt x="139" y="244"/>
                </a:lnTo>
                <a:lnTo>
                  <a:pt x="139" y="244"/>
                </a:lnTo>
                <a:lnTo>
                  <a:pt x="137" y="266"/>
                </a:lnTo>
                <a:lnTo>
                  <a:pt x="136" y="289"/>
                </a:lnTo>
                <a:lnTo>
                  <a:pt x="136" y="309"/>
                </a:lnTo>
                <a:lnTo>
                  <a:pt x="135" y="325"/>
                </a:lnTo>
                <a:lnTo>
                  <a:pt x="135" y="325"/>
                </a:lnTo>
                <a:lnTo>
                  <a:pt x="129" y="361"/>
                </a:lnTo>
                <a:lnTo>
                  <a:pt x="125" y="380"/>
                </a:lnTo>
                <a:lnTo>
                  <a:pt x="120" y="398"/>
                </a:lnTo>
                <a:lnTo>
                  <a:pt x="120" y="398"/>
                </a:lnTo>
                <a:lnTo>
                  <a:pt x="109" y="435"/>
                </a:lnTo>
                <a:lnTo>
                  <a:pt x="105" y="452"/>
                </a:lnTo>
                <a:lnTo>
                  <a:pt x="103" y="464"/>
                </a:lnTo>
                <a:lnTo>
                  <a:pt x="103" y="464"/>
                </a:lnTo>
                <a:lnTo>
                  <a:pt x="104" y="472"/>
                </a:lnTo>
                <a:lnTo>
                  <a:pt x="105" y="485"/>
                </a:lnTo>
                <a:lnTo>
                  <a:pt x="105" y="485"/>
                </a:lnTo>
                <a:lnTo>
                  <a:pt x="108" y="512"/>
                </a:lnTo>
                <a:lnTo>
                  <a:pt x="109" y="524"/>
                </a:lnTo>
                <a:lnTo>
                  <a:pt x="110" y="533"/>
                </a:lnTo>
                <a:lnTo>
                  <a:pt x="110" y="533"/>
                </a:lnTo>
                <a:lnTo>
                  <a:pt x="110" y="544"/>
                </a:lnTo>
                <a:lnTo>
                  <a:pt x="110" y="559"/>
                </a:lnTo>
                <a:lnTo>
                  <a:pt x="113" y="573"/>
                </a:lnTo>
                <a:lnTo>
                  <a:pt x="114" y="579"/>
                </a:lnTo>
                <a:lnTo>
                  <a:pt x="118" y="582"/>
                </a:lnTo>
                <a:lnTo>
                  <a:pt x="118" y="582"/>
                </a:lnTo>
                <a:lnTo>
                  <a:pt x="128" y="595"/>
                </a:lnTo>
                <a:lnTo>
                  <a:pt x="130" y="598"/>
                </a:lnTo>
                <a:lnTo>
                  <a:pt x="131" y="602"/>
                </a:lnTo>
                <a:lnTo>
                  <a:pt x="131" y="602"/>
                </a:lnTo>
                <a:lnTo>
                  <a:pt x="131" y="612"/>
                </a:lnTo>
                <a:lnTo>
                  <a:pt x="135" y="633"/>
                </a:lnTo>
                <a:lnTo>
                  <a:pt x="135" y="633"/>
                </a:lnTo>
                <a:lnTo>
                  <a:pt x="137" y="644"/>
                </a:lnTo>
                <a:lnTo>
                  <a:pt x="139" y="650"/>
                </a:lnTo>
                <a:lnTo>
                  <a:pt x="142" y="655"/>
                </a:lnTo>
                <a:lnTo>
                  <a:pt x="142" y="655"/>
                </a:lnTo>
                <a:lnTo>
                  <a:pt x="142" y="660"/>
                </a:lnTo>
                <a:lnTo>
                  <a:pt x="141" y="667"/>
                </a:lnTo>
                <a:lnTo>
                  <a:pt x="139" y="682"/>
                </a:lnTo>
                <a:lnTo>
                  <a:pt x="139" y="682"/>
                </a:lnTo>
                <a:lnTo>
                  <a:pt x="140" y="686"/>
                </a:lnTo>
                <a:lnTo>
                  <a:pt x="140" y="687"/>
                </a:lnTo>
                <a:lnTo>
                  <a:pt x="140" y="690"/>
                </a:lnTo>
                <a:lnTo>
                  <a:pt x="139" y="692"/>
                </a:lnTo>
                <a:lnTo>
                  <a:pt x="139" y="692"/>
                </a:lnTo>
                <a:lnTo>
                  <a:pt x="105" y="740"/>
                </a:lnTo>
                <a:lnTo>
                  <a:pt x="73" y="786"/>
                </a:lnTo>
                <a:lnTo>
                  <a:pt x="73" y="786"/>
                </a:lnTo>
                <a:lnTo>
                  <a:pt x="35" y="808"/>
                </a:lnTo>
                <a:lnTo>
                  <a:pt x="9" y="825"/>
                </a:lnTo>
                <a:lnTo>
                  <a:pt x="2" y="831"/>
                </a:lnTo>
                <a:lnTo>
                  <a:pt x="0" y="832"/>
                </a:lnTo>
                <a:lnTo>
                  <a:pt x="0" y="834"/>
                </a:lnTo>
                <a:lnTo>
                  <a:pt x="0" y="834"/>
                </a:lnTo>
                <a:lnTo>
                  <a:pt x="2" y="837"/>
                </a:lnTo>
                <a:lnTo>
                  <a:pt x="6" y="839"/>
                </a:lnTo>
                <a:lnTo>
                  <a:pt x="13" y="842"/>
                </a:lnTo>
                <a:lnTo>
                  <a:pt x="13" y="842"/>
                </a:lnTo>
                <a:lnTo>
                  <a:pt x="19" y="845"/>
                </a:lnTo>
                <a:lnTo>
                  <a:pt x="30" y="847"/>
                </a:lnTo>
                <a:lnTo>
                  <a:pt x="43" y="850"/>
                </a:lnTo>
                <a:lnTo>
                  <a:pt x="48" y="848"/>
                </a:lnTo>
                <a:lnTo>
                  <a:pt x="53" y="848"/>
                </a:lnTo>
                <a:lnTo>
                  <a:pt x="53" y="848"/>
                </a:lnTo>
                <a:lnTo>
                  <a:pt x="59" y="845"/>
                </a:lnTo>
                <a:lnTo>
                  <a:pt x="66" y="840"/>
                </a:lnTo>
                <a:lnTo>
                  <a:pt x="82" y="826"/>
                </a:lnTo>
                <a:lnTo>
                  <a:pt x="96" y="813"/>
                </a:lnTo>
                <a:lnTo>
                  <a:pt x="99" y="806"/>
                </a:lnTo>
                <a:lnTo>
                  <a:pt x="101" y="804"/>
                </a:lnTo>
                <a:lnTo>
                  <a:pt x="101" y="778"/>
                </a:lnTo>
                <a:lnTo>
                  <a:pt x="149" y="712"/>
                </a:lnTo>
                <a:lnTo>
                  <a:pt x="149" y="712"/>
                </a:lnTo>
                <a:lnTo>
                  <a:pt x="149" y="712"/>
                </a:lnTo>
                <a:lnTo>
                  <a:pt x="151" y="714"/>
                </a:lnTo>
                <a:lnTo>
                  <a:pt x="153" y="715"/>
                </a:lnTo>
                <a:lnTo>
                  <a:pt x="157" y="715"/>
                </a:lnTo>
                <a:lnTo>
                  <a:pt x="161" y="715"/>
                </a:lnTo>
                <a:lnTo>
                  <a:pt x="167" y="714"/>
                </a:lnTo>
                <a:lnTo>
                  <a:pt x="167" y="714"/>
                </a:lnTo>
                <a:lnTo>
                  <a:pt x="181" y="709"/>
                </a:lnTo>
                <a:lnTo>
                  <a:pt x="195" y="702"/>
                </a:lnTo>
                <a:lnTo>
                  <a:pt x="209" y="694"/>
                </a:lnTo>
                <a:lnTo>
                  <a:pt x="213" y="691"/>
                </a:lnTo>
                <a:lnTo>
                  <a:pt x="215" y="687"/>
                </a:lnTo>
                <a:lnTo>
                  <a:pt x="215" y="687"/>
                </a:lnTo>
                <a:lnTo>
                  <a:pt x="217" y="677"/>
                </a:lnTo>
                <a:lnTo>
                  <a:pt x="219" y="665"/>
                </a:lnTo>
                <a:lnTo>
                  <a:pt x="219" y="651"/>
                </a:lnTo>
                <a:lnTo>
                  <a:pt x="219" y="651"/>
                </a:lnTo>
                <a:lnTo>
                  <a:pt x="309" y="543"/>
                </a:lnTo>
                <a:lnTo>
                  <a:pt x="370" y="470"/>
                </a:lnTo>
                <a:lnTo>
                  <a:pt x="391" y="446"/>
                </a:lnTo>
                <a:lnTo>
                  <a:pt x="398" y="437"/>
                </a:lnTo>
                <a:lnTo>
                  <a:pt x="398" y="437"/>
                </a:lnTo>
                <a:lnTo>
                  <a:pt x="407" y="444"/>
                </a:lnTo>
                <a:lnTo>
                  <a:pt x="426" y="457"/>
                </a:lnTo>
                <a:lnTo>
                  <a:pt x="450" y="474"/>
                </a:lnTo>
                <a:lnTo>
                  <a:pt x="450" y="474"/>
                </a:lnTo>
                <a:lnTo>
                  <a:pt x="445" y="518"/>
                </a:lnTo>
                <a:lnTo>
                  <a:pt x="445" y="518"/>
                </a:lnTo>
                <a:lnTo>
                  <a:pt x="434" y="611"/>
                </a:lnTo>
                <a:lnTo>
                  <a:pt x="428" y="670"/>
                </a:lnTo>
                <a:lnTo>
                  <a:pt x="424" y="703"/>
                </a:lnTo>
                <a:lnTo>
                  <a:pt x="424" y="703"/>
                </a:lnTo>
                <a:lnTo>
                  <a:pt x="426" y="707"/>
                </a:lnTo>
                <a:lnTo>
                  <a:pt x="429" y="712"/>
                </a:lnTo>
                <a:lnTo>
                  <a:pt x="442" y="725"/>
                </a:lnTo>
                <a:lnTo>
                  <a:pt x="460" y="741"/>
                </a:lnTo>
                <a:lnTo>
                  <a:pt x="481" y="758"/>
                </a:lnTo>
                <a:lnTo>
                  <a:pt x="520" y="789"/>
                </a:lnTo>
                <a:lnTo>
                  <a:pt x="534" y="800"/>
                </a:lnTo>
                <a:lnTo>
                  <a:pt x="540" y="806"/>
                </a:lnTo>
                <a:lnTo>
                  <a:pt x="540" y="806"/>
                </a:lnTo>
                <a:lnTo>
                  <a:pt x="544" y="811"/>
                </a:lnTo>
                <a:lnTo>
                  <a:pt x="554" y="819"/>
                </a:lnTo>
                <a:lnTo>
                  <a:pt x="583" y="837"/>
                </a:lnTo>
                <a:lnTo>
                  <a:pt x="632" y="866"/>
                </a:lnTo>
                <a:lnTo>
                  <a:pt x="632" y="866"/>
                </a:lnTo>
                <a:lnTo>
                  <a:pt x="678" y="894"/>
                </a:lnTo>
                <a:lnTo>
                  <a:pt x="714" y="915"/>
                </a:lnTo>
                <a:lnTo>
                  <a:pt x="680" y="926"/>
                </a:lnTo>
                <a:lnTo>
                  <a:pt x="680" y="926"/>
                </a:lnTo>
                <a:lnTo>
                  <a:pt x="669" y="925"/>
                </a:lnTo>
                <a:lnTo>
                  <a:pt x="658" y="925"/>
                </a:lnTo>
                <a:lnTo>
                  <a:pt x="646" y="926"/>
                </a:lnTo>
                <a:lnTo>
                  <a:pt x="634" y="927"/>
                </a:lnTo>
                <a:lnTo>
                  <a:pt x="623" y="931"/>
                </a:lnTo>
                <a:lnTo>
                  <a:pt x="619" y="933"/>
                </a:lnTo>
                <a:lnTo>
                  <a:pt x="615" y="937"/>
                </a:lnTo>
                <a:lnTo>
                  <a:pt x="613" y="941"/>
                </a:lnTo>
                <a:lnTo>
                  <a:pt x="611" y="944"/>
                </a:lnTo>
                <a:lnTo>
                  <a:pt x="611" y="944"/>
                </a:lnTo>
                <a:lnTo>
                  <a:pt x="611" y="953"/>
                </a:lnTo>
                <a:lnTo>
                  <a:pt x="609" y="960"/>
                </a:lnTo>
                <a:lnTo>
                  <a:pt x="603" y="968"/>
                </a:lnTo>
                <a:lnTo>
                  <a:pt x="603" y="972"/>
                </a:lnTo>
                <a:lnTo>
                  <a:pt x="604" y="974"/>
                </a:lnTo>
                <a:lnTo>
                  <a:pt x="610" y="976"/>
                </a:lnTo>
                <a:lnTo>
                  <a:pt x="620" y="979"/>
                </a:lnTo>
                <a:lnTo>
                  <a:pt x="620" y="979"/>
                </a:lnTo>
                <a:lnTo>
                  <a:pt x="635" y="983"/>
                </a:lnTo>
                <a:lnTo>
                  <a:pt x="655" y="985"/>
                </a:lnTo>
                <a:lnTo>
                  <a:pt x="677" y="988"/>
                </a:lnTo>
                <a:lnTo>
                  <a:pt x="699" y="989"/>
                </a:lnTo>
                <a:lnTo>
                  <a:pt x="722" y="990"/>
                </a:lnTo>
                <a:lnTo>
                  <a:pt x="744" y="990"/>
                </a:lnTo>
                <a:lnTo>
                  <a:pt x="764" y="989"/>
                </a:lnTo>
                <a:lnTo>
                  <a:pt x="780" y="986"/>
                </a:lnTo>
                <a:lnTo>
                  <a:pt x="780" y="986"/>
                </a:lnTo>
                <a:lnTo>
                  <a:pt x="794" y="984"/>
                </a:lnTo>
                <a:lnTo>
                  <a:pt x="806" y="985"/>
                </a:lnTo>
                <a:lnTo>
                  <a:pt x="826" y="988"/>
                </a:lnTo>
                <a:lnTo>
                  <a:pt x="834" y="988"/>
                </a:lnTo>
                <a:lnTo>
                  <a:pt x="838" y="986"/>
                </a:lnTo>
                <a:lnTo>
                  <a:pt x="842" y="985"/>
                </a:lnTo>
                <a:lnTo>
                  <a:pt x="845" y="983"/>
                </a:lnTo>
                <a:lnTo>
                  <a:pt x="848" y="979"/>
                </a:lnTo>
                <a:lnTo>
                  <a:pt x="850" y="974"/>
                </a:lnTo>
                <a:lnTo>
                  <a:pt x="853" y="968"/>
                </a:lnTo>
                <a:lnTo>
                  <a:pt x="853" y="968"/>
                </a:lnTo>
                <a:lnTo>
                  <a:pt x="859" y="947"/>
                </a:lnTo>
                <a:lnTo>
                  <a:pt x="861" y="933"/>
                </a:lnTo>
                <a:lnTo>
                  <a:pt x="863" y="928"/>
                </a:lnTo>
                <a:lnTo>
                  <a:pt x="861" y="925"/>
                </a:lnTo>
                <a:lnTo>
                  <a:pt x="858" y="916"/>
                </a:lnTo>
                <a:lnTo>
                  <a:pt x="858" y="916"/>
                </a:lnTo>
                <a:lnTo>
                  <a:pt x="854" y="905"/>
                </a:lnTo>
                <a:lnTo>
                  <a:pt x="849" y="891"/>
                </a:lnTo>
                <a:lnTo>
                  <a:pt x="847" y="885"/>
                </a:lnTo>
                <a:lnTo>
                  <a:pt x="843" y="879"/>
                </a:lnTo>
                <a:lnTo>
                  <a:pt x="838" y="874"/>
                </a:lnTo>
                <a:lnTo>
                  <a:pt x="832" y="871"/>
                </a:lnTo>
                <a:lnTo>
                  <a:pt x="832" y="871"/>
                </a:lnTo>
                <a:lnTo>
                  <a:pt x="822" y="866"/>
                </a:lnTo>
                <a:lnTo>
                  <a:pt x="807" y="857"/>
                </a:lnTo>
                <a:lnTo>
                  <a:pt x="768" y="834"/>
                </a:lnTo>
                <a:lnTo>
                  <a:pt x="717" y="802"/>
                </a:lnTo>
                <a:lnTo>
                  <a:pt x="695" y="781"/>
                </a:lnTo>
                <a:lnTo>
                  <a:pt x="695" y="781"/>
                </a:lnTo>
                <a:lnTo>
                  <a:pt x="699" y="779"/>
                </a:lnTo>
                <a:lnTo>
                  <a:pt x="706" y="776"/>
                </a:lnTo>
                <a:lnTo>
                  <a:pt x="716" y="770"/>
                </a:lnTo>
                <a:lnTo>
                  <a:pt x="721" y="766"/>
                </a:lnTo>
                <a:lnTo>
                  <a:pt x="723" y="762"/>
                </a:lnTo>
                <a:lnTo>
                  <a:pt x="723" y="762"/>
                </a:lnTo>
                <a:lnTo>
                  <a:pt x="727" y="756"/>
                </a:lnTo>
                <a:lnTo>
                  <a:pt x="728" y="747"/>
                </a:lnTo>
                <a:lnTo>
                  <a:pt x="730" y="738"/>
                </a:lnTo>
                <a:lnTo>
                  <a:pt x="730" y="728"/>
                </a:lnTo>
                <a:lnTo>
                  <a:pt x="728" y="709"/>
                </a:lnTo>
                <a:lnTo>
                  <a:pt x="727" y="701"/>
                </a:lnTo>
                <a:lnTo>
                  <a:pt x="726" y="696"/>
                </a:lnTo>
                <a:lnTo>
                  <a:pt x="726" y="696"/>
                </a:lnTo>
                <a:lnTo>
                  <a:pt x="722" y="690"/>
                </a:lnTo>
                <a:lnTo>
                  <a:pt x="717" y="685"/>
                </a:lnTo>
                <a:lnTo>
                  <a:pt x="710" y="681"/>
                </a:lnTo>
                <a:lnTo>
                  <a:pt x="698" y="676"/>
                </a:lnTo>
                <a:lnTo>
                  <a:pt x="698" y="676"/>
                </a:lnTo>
                <a:lnTo>
                  <a:pt x="663" y="665"/>
                </a:lnTo>
                <a:lnTo>
                  <a:pt x="643" y="659"/>
                </a:lnTo>
                <a:lnTo>
                  <a:pt x="643" y="659"/>
                </a:lnTo>
                <a:lnTo>
                  <a:pt x="641" y="653"/>
                </a:lnTo>
                <a:lnTo>
                  <a:pt x="639" y="645"/>
                </a:lnTo>
                <a:lnTo>
                  <a:pt x="635" y="639"/>
                </a:lnTo>
                <a:lnTo>
                  <a:pt x="635" y="639"/>
                </a:lnTo>
                <a:lnTo>
                  <a:pt x="632" y="635"/>
                </a:lnTo>
                <a:lnTo>
                  <a:pt x="630" y="634"/>
                </a:lnTo>
                <a:lnTo>
                  <a:pt x="624" y="630"/>
                </a:lnTo>
                <a:lnTo>
                  <a:pt x="618" y="629"/>
                </a:lnTo>
                <a:lnTo>
                  <a:pt x="618" y="629"/>
                </a:lnTo>
                <a:lnTo>
                  <a:pt x="636" y="570"/>
                </a:lnTo>
                <a:lnTo>
                  <a:pt x="650" y="528"/>
                </a:lnTo>
                <a:lnTo>
                  <a:pt x="655" y="513"/>
                </a:lnTo>
                <a:lnTo>
                  <a:pt x="657" y="507"/>
                </a:lnTo>
                <a:lnTo>
                  <a:pt x="657" y="507"/>
                </a:lnTo>
                <a:lnTo>
                  <a:pt x="661" y="502"/>
                </a:lnTo>
                <a:lnTo>
                  <a:pt x="664" y="500"/>
                </a:lnTo>
                <a:lnTo>
                  <a:pt x="668" y="497"/>
                </a:lnTo>
                <a:lnTo>
                  <a:pt x="673" y="497"/>
                </a:lnTo>
                <a:lnTo>
                  <a:pt x="679" y="500"/>
                </a:lnTo>
                <a:lnTo>
                  <a:pt x="687" y="506"/>
                </a:lnTo>
                <a:lnTo>
                  <a:pt x="696" y="516"/>
                </a:lnTo>
                <a:lnTo>
                  <a:pt x="696" y="516"/>
                </a:lnTo>
                <a:lnTo>
                  <a:pt x="709" y="528"/>
                </a:lnTo>
                <a:lnTo>
                  <a:pt x="722" y="542"/>
                </a:lnTo>
                <a:lnTo>
                  <a:pt x="751" y="569"/>
                </a:lnTo>
                <a:lnTo>
                  <a:pt x="764" y="582"/>
                </a:lnTo>
                <a:lnTo>
                  <a:pt x="775" y="595"/>
                </a:lnTo>
                <a:lnTo>
                  <a:pt x="784" y="607"/>
                </a:lnTo>
                <a:lnTo>
                  <a:pt x="790" y="618"/>
                </a:lnTo>
                <a:lnTo>
                  <a:pt x="790" y="618"/>
                </a:lnTo>
                <a:lnTo>
                  <a:pt x="792" y="628"/>
                </a:lnTo>
                <a:lnTo>
                  <a:pt x="795" y="638"/>
                </a:lnTo>
                <a:lnTo>
                  <a:pt x="796" y="648"/>
                </a:lnTo>
                <a:lnTo>
                  <a:pt x="799" y="657"/>
                </a:lnTo>
                <a:lnTo>
                  <a:pt x="802" y="667"/>
                </a:lnTo>
                <a:lnTo>
                  <a:pt x="808" y="677"/>
                </a:lnTo>
                <a:lnTo>
                  <a:pt x="818" y="686"/>
                </a:lnTo>
                <a:lnTo>
                  <a:pt x="831" y="696"/>
                </a:lnTo>
                <a:lnTo>
                  <a:pt x="831" y="696"/>
                </a:lnTo>
                <a:lnTo>
                  <a:pt x="882" y="730"/>
                </a:lnTo>
                <a:lnTo>
                  <a:pt x="959" y="781"/>
                </a:lnTo>
                <a:lnTo>
                  <a:pt x="996" y="806"/>
                </a:lnTo>
                <a:lnTo>
                  <a:pt x="1029" y="830"/>
                </a:lnTo>
                <a:lnTo>
                  <a:pt x="1051" y="848"/>
                </a:lnTo>
                <a:lnTo>
                  <a:pt x="1058" y="856"/>
                </a:lnTo>
                <a:lnTo>
                  <a:pt x="1062" y="861"/>
                </a:lnTo>
                <a:lnTo>
                  <a:pt x="1062" y="861"/>
                </a:lnTo>
                <a:lnTo>
                  <a:pt x="1068" y="877"/>
                </a:lnTo>
                <a:lnTo>
                  <a:pt x="1073" y="885"/>
                </a:lnTo>
                <a:lnTo>
                  <a:pt x="1078" y="894"/>
                </a:lnTo>
                <a:lnTo>
                  <a:pt x="1084" y="903"/>
                </a:lnTo>
                <a:lnTo>
                  <a:pt x="1090" y="909"/>
                </a:lnTo>
                <a:lnTo>
                  <a:pt x="1097" y="915"/>
                </a:lnTo>
                <a:lnTo>
                  <a:pt x="1104" y="917"/>
                </a:lnTo>
                <a:lnTo>
                  <a:pt x="1104" y="917"/>
                </a:lnTo>
                <a:lnTo>
                  <a:pt x="1121" y="921"/>
                </a:lnTo>
                <a:lnTo>
                  <a:pt x="1141" y="925"/>
                </a:lnTo>
                <a:lnTo>
                  <a:pt x="1158" y="928"/>
                </a:lnTo>
                <a:lnTo>
                  <a:pt x="1163" y="930"/>
                </a:lnTo>
                <a:lnTo>
                  <a:pt x="1164" y="931"/>
                </a:lnTo>
                <a:lnTo>
                  <a:pt x="1164" y="931"/>
                </a:lnTo>
                <a:lnTo>
                  <a:pt x="1167" y="938"/>
                </a:lnTo>
                <a:lnTo>
                  <a:pt x="1175" y="949"/>
                </a:lnTo>
                <a:lnTo>
                  <a:pt x="1186" y="962"/>
                </a:lnTo>
                <a:lnTo>
                  <a:pt x="1193" y="967"/>
                </a:lnTo>
                <a:lnTo>
                  <a:pt x="1200" y="972"/>
                </a:lnTo>
                <a:lnTo>
                  <a:pt x="1200" y="972"/>
                </a:lnTo>
                <a:lnTo>
                  <a:pt x="1209" y="974"/>
                </a:lnTo>
                <a:lnTo>
                  <a:pt x="1220" y="974"/>
                </a:lnTo>
                <a:lnTo>
                  <a:pt x="1232" y="974"/>
                </a:lnTo>
                <a:lnTo>
                  <a:pt x="1245" y="972"/>
                </a:lnTo>
                <a:lnTo>
                  <a:pt x="1258" y="967"/>
                </a:lnTo>
                <a:lnTo>
                  <a:pt x="1269" y="962"/>
                </a:lnTo>
                <a:lnTo>
                  <a:pt x="1274" y="958"/>
                </a:lnTo>
                <a:lnTo>
                  <a:pt x="1277" y="954"/>
                </a:lnTo>
                <a:lnTo>
                  <a:pt x="1281" y="951"/>
                </a:lnTo>
                <a:lnTo>
                  <a:pt x="1284" y="947"/>
                </a:lnTo>
                <a:lnTo>
                  <a:pt x="1284" y="947"/>
                </a:lnTo>
                <a:lnTo>
                  <a:pt x="1285" y="937"/>
                </a:lnTo>
                <a:lnTo>
                  <a:pt x="1284" y="928"/>
                </a:lnTo>
                <a:lnTo>
                  <a:pt x="1281" y="920"/>
                </a:lnTo>
                <a:lnTo>
                  <a:pt x="1277" y="912"/>
                </a:lnTo>
                <a:lnTo>
                  <a:pt x="1274" y="905"/>
                </a:lnTo>
                <a:lnTo>
                  <a:pt x="1269" y="899"/>
                </a:lnTo>
                <a:lnTo>
                  <a:pt x="1264" y="894"/>
                </a:lnTo>
                <a:lnTo>
                  <a:pt x="1261" y="891"/>
                </a:lnTo>
                <a:lnTo>
                  <a:pt x="1261" y="891"/>
                </a:lnTo>
                <a:lnTo>
                  <a:pt x="1259" y="889"/>
                </a:lnTo>
                <a:lnTo>
                  <a:pt x="1258" y="887"/>
                </a:lnTo>
                <a:lnTo>
                  <a:pt x="1254" y="878"/>
                </a:lnTo>
                <a:lnTo>
                  <a:pt x="1250" y="868"/>
                </a:lnTo>
                <a:lnTo>
                  <a:pt x="1247" y="863"/>
                </a:lnTo>
                <a:lnTo>
                  <a:pt x="1242" y="858"/>
                </a:lnTo>
                <a:lnTo>
                  <a:pt x="1242" y="858"/>
                </a:lnTo>
                <a:lnTo>
                  <a:pt x="1232" y="848"/>
                </a:lnTo>
                <a:lnTo>
                  <a:pt x="1223" y="841"/>
                </a:lnTo>
                <a:lnTo>
                  <a:pt x="1201" y="826"/>
                </a:lnTo>
                <a:lnTo>
                  <a:pt x="1201" y="826"/>
                </a:lnTo>
                <a:lnTo>
                  <a:pt x="1185" y="814"/>
                </a:lnTo>
                <a:lnTo>
                  <a:pt x="1168" y="799"/>
                </a:lnTo>
                <a:lnTo>
                  <a:pt x="1132" y="766"/>
                </a:lnTo>
                <a:lnTo>
                  <a:pt x="1100" y="736"/>
                </a:lnTo>
                <a:lnTo>
                  <a:pt x="1081" y="718"/>
                </a:lnTo>
                <a:lnTo>
                  <a:pt x="1081" y="718"/>
                </a:lnTo>
                <a:lnTo>
                  <a:pt x="1020" y="669"/>
                </a:lnTo>
                <a:lnTo>
                  <a:pt x="967" y="625"/>
                </a:lnTo>
                <a:lnTo>
                  <a:pt x="967" y="625"/>
                </a:lnTo>
                <a:lnTo>
                  <a:pt x="957" y="613"/>
                </a:lnTo>
                <a:lnTo>
                  <a:pt x="943" y="593"/>
                </a:lnTo>
                <a:lnTo>
                  <a:pt x="928" y="574"/>
                </a:lnTo>
                <a:lnTo>
                  <a:pt x="919" y="560"/>
                </a:lnTo>
                <a:lnTo>
                  <a:pt x="919" y="560"/>
                </a:lnTo>
                <a:lnTo>
                  <a:pt x="880" y="485"/>
                </a:lnTo>
                <a:lnTo>
                  <a:pt x="853" y="428"/>
                </a:lnTo>
                <a:lnTo>
                  <a:pt x="842" y="405"/>
                </a:lnTo>
                <a:lnTo>
                  <a:pt x="834" y="387"/>
                </a:lnTo>
                <a:lnTo>
                  <a:pt x="834" y="387"/>
                </a:lnTo>
                <a:lnTo>
                  <a:pt x="824" y="358"/>
                </a:lnTo>
                <a:lnTo>
                  <a:pt x="813" y="330"/>
                </a:lnTo>
                <a:lnTo>
                  <a:pt x="804" y="308"/>
                </a:lnTo>
                <a:lnTo>
                  <a:pt x="799" y="299"/>
                </a:lnTo>
                <a:lnTo>
                  <a:pt x="794" y="295"/>
                </a:lnTo>
                <a:lnTo>
                  <a:pt x="794" y="295"/>
                </a:lnTo>
                <a:lnTo>
                  <a:pt x="776" y="283"/>
                </a:lnTo>
                <a:lnTo>
                  <a:pt x="768" y="276"/>
                </a:lnTo>
                <a:lnTo>
                  <a:pt x="768" y="276"/>
                </a:lnTo>
                <a:lnTo>
                  <a:pt x="773" y="275"/>
                </a:lnTo>
                <a:lnTo>
                  <a:pt x="776" y="273"/>
                </a:lnTo>
                <a:lnTo>
                  <a:pt x="780" y="271"/>
                </a:lnTo>
                <a:lnTo>
                  <a:pt x="783" y="267"/>
                </a:lnTo>
                <a:lnTo>
                  <a:pt x="783" y="265"/>
                </a:lnTo>
                <a:lnTo>
                  <a:pt x="781" y="263"/>
                </a:lnTo>
                <a:lnTo>
                  <a:pt x="778" y="257"/>
                </a:lnTo>
                <a:lnTo>
                  <a:pt x="769" y="251"/>
                </a:lnTo>
                <a:lnTo>
                  <a:pt x="769" y="251"/>
                </a:lnTo>
                <a:lnTo>
                  <a:pt x="739" y="235"/>
                </a:lnTo>
                <a:lnTo>
                  <a:pt x="705" y="217"/>
                </a:lnTo>
                <a:lnTo>
                  <a:pt x="663" y="196"/>
                </a:lnTo>
                <a:lnTo>
                  <a:pt x="640" y="172"/>
                </a:lnTo>
                <a:lnTo>
                  <a:pt x="640" y="172"/>
                </a:lnTo>
                <a:lnTo>
                  <a:pt x="684" y="118"/>
                </a:lnTo>
                <a:lnTo>
                  <a:pt x="715" y="79"/>
                </a:lnTo>
                <a:lnTo>
                  <a:pt x="725" y="65"/>
                </a:lnTo>
                <a:lnTo>
                  <a:pt x="730" y="58"/>
                </a:lnTo>
                <a:lnTo>
                  <a:pt x="730" y="58"/>
                </a:lnTo>
                <a:lnTo>
                  <a:pt x="732" y="45"/>
                </a:lnTo>
                <a:lnTo>
                  <a:pt x="732" y="41"/>
                </a:lnTo>
                <a:lnTo>
                  <a:pt x="732" y="38"/>
                </a:lnTo>
                <a:lnTo>
                  <a:pt x="730" y="37"/>
                </a:lnTo>
                <a:lnTo>
                  <a:pt x="730" y="37"/>
                </a:lnTo>
                <a:lnTo>
                  <a:pt x="725" y="36"/>
                </a:lnTo>
                <a:lnTo>
                  <a:pt x="720" y="37"/>
                </a:lnTo>
                <a:lnTo>
                  <a:pt x="715" y="39"/>
                </a:lnTo>
                <a:lnTo>
                  <a:pt x="715" y="39"/>
                </a:lnTo>
                <a:lnTo>
                  <a:pt x="703" y="54"/>
                </a:lnTo>
                <a:lnTo>
                  <a:pt x="677" y="85"/>
                </a:lnTo>
                <a:lnTo>
                  <a:pt x="662" y="101"/>
                </a:lnTo>
                <a:lnTo>
                  <a:pt x="648" y="116"/>
                </a:lnTo>
                <a:lnTo>
                  <a:pt x="639" y="124"/>
                </a:lnTo>
                <a:lnTo>
                  <a:pt x="635" y="127"/>
                </a:lnTo>
                <a:lnTo>
                  <a:pt x="632" y="127"/>
                </a:lnTo>
                <a:lnTo>
                  <a:pt x="632" y="127"/>
                </a:lnTo>
                <a:lnTo>
                  <a:pt x="587" y="103"/>
                </a:lnTo>
                <a:lnTo>
                  <a:pt x="557" y="87"/>
                </a:lnTo>
                <a:lnTo>
                  <a:pt x="539" y="76"/>
                </a:lnTo>
                <a:lnTo>
                  <a:pt x="539" y="76"/>
                </a:lnTo>
                <a:lnTo>
                  <a:pt x="529" y="70"/>
                </a:lnTo>
                <a:lnTo>
                  <a:pt x="519" y="64"/>
                </a:lnTo>
                <a:lnTo>
                  <a:pt x="509" y="60"/>
                </a:lnTo>
                <a:lnTo>
                  <a:pt x="504" y="59"/>
                </a:lnTo>
                <a:lnTo>
                  <a:pt x="499" y="59"/>
                </a:lnTo>
                <a:lnTo>
                  <a:pt x="499" y="59"/>
                </a:lnTo>
                <a:lnTo>
                  <a:pt x="496" y="59"/>
                </a:lnTo>
                <a:lnTo>
                  <a:pt x="491" y="58"/>
                </a:lnTo>
                <a:lnTo>
                  <a:pt x="483" y="55"/>
                </a:lnTo>
                <a:lnTo>
                  <a:pt x="480" y="55"/>
                </a:lnTo>
                <a:lnTo>
                  <a:pt x="475" y="55"/>
                </a:lnTo>
                <a:lnTo>
                  <a:pt x="470" y="57"/>
                </a:lnTo>
                <a:lnTo>
                  <a:pt x="462" y="60"/>
                </a:lnTo>
                <a:lnTo>
                  <a:pt x="462" y="60"/>
                </a:lnTo>
                <a:lnTo>
                  <a:pt x="438" y="75"/>
                </a:lnTo>
                <a:lnTo>
                  <a:pt x="427" y="80"/>
                </a:lnTo>
                <a:lnTo>
                  <a:pt x="416" y="82"/>
                </a:lnTo>
                <a:lnTo>
                  <a:pt x="416" y="82"/>
                </a:lnTo>
                <a:lnTo>
                  <a:pt x="400" y="82"/>
                </a:lnTo>
                <a:lnTo>
                  <a:pt x="379" y="82"/>
                </a:lnTo>
                <a:lnTo>
                  <a:pt x="357" y="84"/>
                </a:lnTo>
                <a:lnTo>
                  <a:pt x="346" y="85"/>
                </a:lnTo>
                <a:lnTo>
                  <a:pt x="336" y="87"/>
                </a:lnTo>
                <a:lnTo>
                  <a:pt x="336" y="87"/>
                </a:lnTo>
                <a:lnTo>
                  <a:pt x="317" y="92"/>
                </a:lnTo>
                <a:lnTo>
                  <a:pt x="299" y="95"/>
                </a:lnTo>
                <a:lnTo>
                  <a:pt x="282" y="96"/>
                </a:lnTo>
                <a:lnTo>
                  <a:pt x="282" y="96"/>
                </a:lnTo>
                <a:lnTo>
                  <a:pt x="268" y="81"/>
                </a:lnTo>
                <a:lnTo>
                  <a:pt x="259" y="70"/>
                </a:lnTo>
                <a:lnTo>
                  <a:pt x="256" y="64"/>
                </a:lnTo>
                <a:lnTo>
                  <a:pt x="256" y="64"/>
                </a:lnTo>
                <a:lnTo>
                  <a:pt x="253" y="60"/>
                </a:lnTo>
                <a:lnTo>
                  <a:pt x="251" y="55"/>
                </a:lnTo>
                <a:lnTo>
                  <a:pt x="246" y="49"/>
                </a:lnTo>
                <a:lnTo>
                  <a:pt x="246" y="49"/>
                </a:lnTo>
                <a:close/>
                <a:moveTo>
                  <a:pt x="270" y="368"/>
                </a:moveTo>
                <a:lnTo>
                  <a:pt x="270" y="368"/>
                </a:lnTo>
                <a:lnTo>
                  <a:pt x="270" y="367"/>
                </a:lnTo>
                <a:lnTo>
                  <a:pt x="272" y="368"/>
                </a:lnTo>
                <a:lnTo>
                  <a:pt x="274" y="371"/>
                </a:lnTo>
                <a:lnTo>
                  <a:pt x="279" y="380"/>
                </a:lnTo>
                <a:lnTo>
                  <a:pt x="286" y="396"/>
                </a:lnTo>
                <a:lnTo>
                  <a:pt x="286" y="396"/>
                </a:lnTo>
                <a:lnTo>
                  <a:pt x="302" y="403"/>
                </a:lnTo>
                <a:lnTo>
                  <a:pt x="326" y="411"/>
                </a:lnTo>
                <a:lnTo>
                  <a:pt x="326" y="411"/>
                </a:lnTo>
                <a:lnTo>
                  <a:pt x="331" y="414"/>
                </a:lnTo>
                <a:lnTo>
                  <a:pt x="337" y="417"/>
                </a:lnTo>
                <a:lnTo>
                  <a:pt x="348" y="427"/>
                </a:lnTo>
                <a:lnTo>
                  <a:pt x="360" y="441"/>
                </a:lnTo>
                <a:lnTo>
                  <a:pt x="209" y="616"/>
                </a:lnTo>
                <a:lnTo>
                  <a:pt x="209" y="616"/>
                </a:lnTo>
                <a:lnTo>
                  <a:pt x="209" y="600"/>
                </a:lnTo>
                <a:lnTo>
                  <a:pt x="210" y="585"/>
                </a:lnTo>
                <a:lnTo>
                  <a:pt x="211" y="569"/>
                </a:lnTo>
                <a:lnTo>
                  <a:pt x="211" y="569"/>
                </a:lnTo>
                <a:lnTo>
                  <a:pt x="213" y="558"/>
                </a:lnTo>
                <a:lnTo>
                  <a:pt x="211" y="552"/>
                </a:lnTo>
                <a:lnTo>
                  <a:pt x="211" y="545"/>
                </a:lnTo>
                <a:lnTo>
                  <a:pt x="210" y="536"/>
                </a:lnTo>
                <a:lnTo>
                  <a:pt x="210" y="536"/>
                </a:lnTo>
                <a:lnTo>
                  <a:pt x="211" y="520"/>
                </a:lnTo>
                <a:lnTo>
                  <a:pt x="211" y="499"/>
                </a:lnTo>
                <a:lnTo>
                  <a:pt x="211" y="499"/>
                </a:lnTo>
                <a:lnTo>
                  <a:pt x="213" y="486"/>
                </a:lnTo>
                <a:lnTo>
                  <a:pt x="214" y="479"/>
                </a:lnTo>
                <a:lnTo>
                  <a:pt x="216" y="470"/>
                </a:lnTo>
                <a:lnTo>
                  <a:pt x="219" y="456"/>
                </a:lnTo>
                <a:lnTo>
                  <a:pt x="219" y="456"/>
                </a:lnTo>
                <a:lnTo>
                  <a:pt x="219" y="440"/>
                </a:lnTo>
                <a:lnTo>
                  <a:pt x="217" y="432"/>
                </a:lnTo>
                <a:lnTo>
                  <a:pt x="215" y="425"/>
                </a:lnTo>
                <a:lnTo>
                  <a:pt x="215" y="425"/>
                </a:lnTo>
                <a:lnTo>
                  <a:pt x="224" y="416"/>
                </a:lnTo>
                <a:lnTo>
                  <a:pt x="242" y="398"/>
                </a:lnTo>
                <a:lnTo>
                  <a:pt x="261" y="379"/>
                </a:lnTo>
                <a:lnTo>
                  <a:pt x="270" y="368"/>
                </a:lnTo>
                <a:lnTo>
                  <a:pt x="270" y="3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74250CFC-0DD0-43C5-BA23-9A61BE65932A}"/>
              </a:ext>
            </a:extLst>
          </p:cNvPr>
          <p:cNvSpPr>
            <a:spLocks/>
          </p:cNvSpPr>
          <p:nvPr/>
        </p:nvSpPr>
        <p:spPr bwMode="auto">
          <a:xfrm>
            <a:off x="2378370" y="4780887"/>
            <a:ext cx="1304333" cy="1583400"/>
          </a:xfrm>
          <a:custGeom>
            <a:avLst/>
            <a:gdLst>
              <a:gd name="T0" fmla="*/ 235 w 1290"/>
              <a:gd name="T1" fmla="*/ 6 h 1566"/>
              <a:gd name="T2" fmla="*/ 188 w 1290"/>
              <a:gd name="T3" fmla="*/ 2 h 1566"/>
              <a:gd name="T4" fmla="*/ 129 w 1290"/>
              <a:gd name="T5" fmla="*/ 31 h 1566"/>
              <a:gd name="T6" fmla="*/ 101 w 1290"/>
              <a:gd name="T7" fmla="*/ 100 h 1566"/>
              <a:gd name="T8" fmla="*/ 87 w 1290"/>
              <a:gd name="T9" fmla="*/ 145 h 1566"/>
              <a:gd name="T10" fmla="*/ 64 w 1290"/>
              <a:gd name="T11" fmla="*/ 193 h 1566"/>
              <a:gd name="T12" fmla="*/ 43 w 1290"/>
              <a:gd name="T13" fmla="*/ 449 h 1566"/>
              <a:gd name="T14" fmla="*/ 10 w 1290"/>
              <a:gd name="T15" fmla="*/ 658 h 1566"/>
              <a:gd name="T16" fmla="*/ 2 w 1290"/>
              <a:gd name="T17" fmla="*/ 750 h 1566"/>
              <a:gd name="T18" fmla="*/ 18 w 1290"/>
              <a:gd name="T19" fmla="*/ 752 h 1566"/>
              <a:gd name="T20" fmla="*/ 21 w 1290"/>
              <a:gd name="T21" fmla="*/ 776 h 1566"/>
              <a:gd name="T22" fmla="*/ 88 w 1290"/>
              <a:gd name="T23" fmla="*/ 1013 h 1566"/>
              <a:gd name="T24" fmla="*/ 85 w 1290"/>
              <a:gd name="T25" fmla="*/ 1382 h 1566"/>
              <a:gd name="T26" fmla="*/ 82 w 1290"/>
              <a:gd name="T27" fmla="*/ 1451 h 1566"/>
              <a:gd name="T28" fmla="*/ 92 w 1290"/>
              <a:gd name="T29" fmla="*/ 1486 h 1566"/>
              <a:gd name="T30" fmla="*/ 103 w 1290"/>
              <a:gd name="T31" fmla="*/ 1507 h 1566"/>
              <a:gd name="T32" fmla="*/ 225 w 1290"/>
              <a:gd name="T33" fmla="*/ 1524 h 1566"/>
              <a:gd name="T34" fmla="*/ 288 w 1290"/>
              <a:gd name="T35" fmla="*/ 1522 h 1566"/>
              <a:gd name="T36" fmla="*/ 309 w 1290"/>
              <a:gd name="T37" fmla="*/ 1507 h 1566"/>
              <a:gd name="T38" fmla="*/ 298 w 1290"/>
              <a:gd name="T39" fmla="*/ 1489 h 1566"/>
              <a:gd name="T40" fmla="*/ 244 w 1290"/>
              <a:gd name="T41" fmla="*/ 1448 h 1566"/>
              <a:gd name="T42" fmla="*/ 308 w 1290"/>
              <a:gd name="T43" fmla="*/ 1446 h 1566"/>
              <a:gd name="T44" fmla="*/ 351 w 1290"/>
              <a:gd name="T45" fmla="*/ 1431 h 1566"/>
              <a:gd name="T46" fmla="*/ 349 w 1290"/>
              <a:gd name="T47" fmla="*/ 1411 h 1566"/>
              <a:gd name="T48" fmla="*/ 289 w 1290"/>
              <a:gd name="T49" fmla="*/ 1374 h 1566"/>
              <a:gd name="T50" fmla="*/ 250 w 1290"/>
              <a:gd name="T51" fmla="*/ 1340 h 1566"/>
              <a:gd name="T52" fmla="*/ 246 w 1290"/>
              <a:gd name="T53" fmla="*/ 1284 h 1566"/>
              <a:gd name="T54" fmla="*/ 262 w 1290"/>
              <a:gd name="T55" fmla="*/ 1193 h 1566"/>
              <a:gd name="T56" fmla="*/ 262 w 1290"/>
              <a:gd name="T57" fmla="*/ 1022 h 1566"/>
              <a:gd name="T58" fmla="*/ 332 w 1290"/>
              <a:gd name="T59" fmla="*/ 857 h 1566"/>
              <a:gd name="T60" fmla="*/ 372 w 1290"/>
              <a:gd name="T61" fmla="*/ 887 h 1566"/>
              <a:gd name="T62" fmla="*/ 394 w 1290"/>
              <a:gd name="T63" fmla="*/ 887 h 1566"/>
              <a:gd name="T64" fmla="*/ 404 w 1290"/>
              <a:gd name="T65" fmla="*/ 895 h 1566"/>
              <a:gd name="T66" fmla="*/ 799 w 1290"/>
              <a:gd name="T67" fmla="*/ 1198 h 1566"/>
              <a:gd name="T68" fmla="*/ 1290 w 1290"/>
              <a:gd name="T69" fmla="*/ 1539 h 1566"/>
              <a:gd name="T70" fmla="*/ 1267 w 1290"/>
              <a:gd name="T71" fmla="*/ 1507 h 1566"/>
              <a:gd name="T72" fmla="*/ 1237 w 1290"/>
              <a:gd name="T73" fmla="*/ 1480 h 1566"/>
              <a:gd name="T74" fmla="*/ 377 w 1290"/>
              <a:gd name="T75" fmla="*/ 768 h 1566"/>
              <a:gd name="T76" fmla="*/ 375 w 1290"/>
              <a:gd name="T77" fmla="*/ 736 h 1566"/>
              <a:gd name="T78" fmla="*/ 336 w 1290"/>
              <a:gd name="T79" fmla="*/ 692 h 1566"/>
              <a:gd name="T80" fmla="*/ 298 w 1290"/>
              <a:gd name="T81" fmla="*/ 633 h 1566"/>
              <a:gd name="T82" fmla="*/ 290 w 1290"/>
              <a:gd name="T83" fmla="*/ 538 h 1566"/>
              <a:gd name="T84" fmla="*/ 292 w 1290"/>
              <a:gd name="T85" fmla="*/ 475 h 1566"/>
              <a:gd name="T86" fmla="*/ 287 w 1290"/>
              <a:gd name="T87" fmla="*/ 346 h 1566"/>
              <a:gd name="T88" fmla="*/ 268 w 1290"/>
              <a:gd name="T89" fmla="*/ 299 h 1566"/>
              <a:gd name="T90" fmla="*/ 276 w 1290"/>
              <a:gd name="T91" fmla="*/ 273 h 1566"/>
              <a:gd name="T92" fmla="*/ 283 w 1290"/>
              <a:gd name="T93" fmla="*/ 255 h 1566"/>
              <a:gd name="T94" fmla="*/ 290 w 1290"/>
              <a:gd name="T95" fmla="*/ 225 h 1566"/>
              <a:gd name="T96" fmla="*/ 303 w 1290"/>
              <a:gd name="T97" fmla="*/ 211 h 1566"/>
              <a:gd name="T98" fmla="*/ 305 w 1290"/>
              <a:gd name="T99" fmla="*/ 178 h 1566"/>
              <a:gd name="T100" fmla="*/ 317 w 1290"/>
              <a:gd name="T101" fmla="*/ 128 h 1566"/>
              <a:gd name="T102" fmla="*/ 332 w 1290"/>
              <a:gd name="T103" fmla="*/ 85 h 1566"/>
              <a:gd name="T104" fmla="*/ 325 w 1290"/>
              <a:gd name="T105" fmla="*/ 59 h 1566"/>
              <a:gd name="T106" fmla="*/ 271 w 1290"/>
              <a:gd name="T107" fmla="*/ 21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0" h="1566">
                <a:moveTo>
                  <a:pt x="250" y="20"/>
                </a:moveTo>
                <a:lnTo>
                  <a:pt x="250" y="20"/>
                </a:lnTo>
                <a:lnTo>
                  <a:pt x="246" y="15"/>
                </a:lnTo>
                <a:lnTo>
                  <a:pt x="241" y="11"/>
                </a:lnTo>
                <a:lnTo>
                  <a:pt x="235" y="6"/>
                </a:lnTo>
                <a:lnTo>
                  <a:pt x="225" y="2"/>
                </a:lnTo>
                <a:lnTo>
                  <a:pt x="213" y="0"/>
                </a:lnTo>
                <a:lnTo>
                  <a:pt x="205" y="0"/>
                </a:lnTo>
                <a:lnTo>
                  <a:pt x="197" y="1"/>
                </a:lnTo>
                <a:lnTo>
                  <a:pt x="188" y="2"/>
                </a:lnTo>
                <a:lnTo>
                  <a:pt x="178" y="5"/>
                </a:lnTo>
                <a:lnTo>
                  <a:pt x="178" y="5"/>
                </a:lnTo>
                <a:lnTo>
                  <a:pt x="159" y="12"/>
                </a:lnTo>
                <a:lnTo>
                  <a:pt x="141" y="21"/>
                </a:lnTo>
                <a:lnTo>
                  <a:pt x="129" y="31"/>
                </a:lnTo>
                <a:lnTo>
                  <a:pt x="118" y="42"/>
                </a:lnTo>
                <a:lnTo>
                  <a:pt x="111" y="54"/>
                </a:lnTo>
                <a:lnTo>
                  <a:pt x="105" y="68"/>
                </a:lnTo>
                <a:lnTo>
                  <a:pt x="102" y="84"/>
                </a:lnTo>
                <a:lnTo>
                  <a:pt x="101" y="100"/>
                </a:lnTo>
                <a:lnTo>
                  <a:pt x="101" y="100"/>
                </a:lnTo>
                <a:lnTo>
                  <a:pt x="100" y="108"/>
                </a:lnTo>
                <a:lnTo>
                  <a:pt x="98" y="117"/>
                </a:lnTo>
                <a:lnTo>
                  <a:pt x="95" y="132"/>
                </a:lnTo>
                <a:lnTo>
                  <a:pt x="87" y="145"/>
                </a:lnTo>
                <a:lnTo>
                  <a:pt x="80" y="158"/>
                </a:lnTo>
                <a:lnTo>
                  <a:pt x="74" y="169"/>
                </a:lnTo>
                <a:lnTo>
                  <a:pt x="68" y="180"/>
                </a:lnTo>
                <a:lnTo>
                  <a:pt x="65" y="190"/>
                </a:lnTo>
                <a:lnTo>
                  <a:pt x="64" y="193"/>
                </a:lnTo>
                <a:lnTo>
                  <a:pt x="65" y="198"/>
                </a:lnTo>
                <a:lnTo>
                  <a:pt x="76" y="246"/>
                </a:lnTo>
                <a:lnTo>
                  <a:pt x="76" y="246"/>
                </a:lnTo>
                <a:lnTo>
                  <a:pt x="58" y="358"/>
                </a:lnTo>
                <a:lnTo>
                  <a:pt x="43" y="449"/>
                </a:lnTo>
                <a:lnTo>
                  <a:pt x="32" y="522"/>
                </a:lnTo>
                <a:lnTo>
                  <a:pt x="32" y="522"/>
                </a:lnTo>
                <a:lnTo>
                  <a:pt x="28" y="550"/>
                </a:lnTo>
                <a:lnTo>
                  <a:pt x="22" y="585"/>
                </a:lnTo>
                <a:lnTo>
                  <a:pt x="10" y="658"/>
                </a:lnTo>
                <a:lnTo>
                  <a:pt x="5" y="691"/>
                </a:lnTo>
                <a:lnTo>
                  <a:pt x="1" y="719"/>
                </a:lnTo>
                <a:lnTo>
                  <a:pt x="0" y="740"/>
                </a:lnTo>
                <a:lnTo>
                  <a:pt x="1" y="746"/>
                </a:lnTo>
                <a:lnTo>
                  <a:pt x="2" y="750"/>
                </a:lnTo>
                <a:lnTo>
                  <a:pt x="2" y="750"/>
                </a:lnTo>
                <a:lnTo>
                  <a:pt x="6" y="754"/>
                </a:lnTo>
                <a:lnTo>
                  <a:pt x="10" y="754"/>
                </a:lnTo>
                <a:lnTo>
                  <a:pt x="16" y="752"/>
                </a:lnTo>
                <a:lnTo>
                  <a:pt x="18" y="752"/>
                </a:lnTo>
                <a:lnTo>
                  <a:pt x="20" y="755"/>
                </a:lnTo>
                <a:lnTo>
                  <a:pt x="20" y="760"/>
                </a:lnTo>
                <a:lnTo>
                  <a:pt x="21" y="768"/>
                </a:lnTo>
                <a:lnTo>
                  <a:pt x="21" y="768"/>
                </a:lnTo>
                <a:lnTo>
                  <a:pt x="21" y="776"/>
                </a:lnTo>
                <a:lnTo>
                  <a:pt x="23" y="787"/>
                </a:lnTo>
                <a:lnTo>
                  <a:pt x="32" y="818"/>
                </a:lnTo>
                <a:lnTo>
                  <a:pt x="56" y="900"/>
                </a:lnTo>
                <a:lnTo>
                  <a:pt x="81" y="983"/>
                </a:lnTo>
                <a:lnTo>
                  <a:pt x="88" y="1013"/>
                </a:lnTo>
                <a:lnTo>
                  <a:pt x="91" y="1025"/>
                </a:lnTo>
                <a:lnTo>
                  <a:pt x="92" y="1032"/>
                </a:lnTo>
                <a:lnTo>
                  <a:pt x="92" y="1032"/>
                </a:lnTo>
                <a:lnTo>
                  <a:pt x="88" y="1247"/>
                </a:lnTo>
                <a:lnTo>
                  <a:pt x="85" y="1382"/>
                </a:lnTo>
                <a:lnTo>
                  <a:pt x="84" y="1426"/>
                </a:lnTo>
                <a:lnTo>
                  <a:pt x="82" y="1444"/>
                </a:lnTo>
                <a:lnTo>
                  <a:pt x="82" y="1444"/>
                </a:lnTo>
                <a:lnTo>
                  <a:pt x="82" y="1447"/>
                </a:lnTo>
                <a:lnTo>
                  <a:pt x="82" y="1451"/>
                </a:lnTo>
                <a:lnTo>
                  <a:pt x="86" y="1459"/>
                </a:lnTo>
                <a:lnTo>
                  <a:pt x="92" y="1468"/>
                </a:lnTo>
                <a:lnTo>
                  <a:pt x="92" y="1468"/>
                </a:lnTo>
                <a:lnTo>
                  <a:pt x="91" y="1474"/>
                </a:lnTo>
                <a:lnTo>
                  <a:pt x="92" y="1486"/>
                </a:lnTo>
                <a:lnTo>
                  <a:pt x="93" y="1494"/>
                </a:lnTo>
                <a:lnTo>
                  <a:pt x="96" y="1500"/>
                </a:lnTo>
                <a:lnTo>
                  <a:pt x="98" y="1505"/>
                </a:lnTo>
                <a:lnTo>
                  <a:pt x="101" y="1506"/>
                </a:lnTo>
                <a:lnTo>
                  <a:pt x="103" y="1507"/>
                </a:lnTo>
                <a:lnTo>
                  <a:pt x="103" y="1507"/>
                </a:lnTo>
                <a:lnTo>
                  <a:pt x="160" y="1517"/>
                </a:lnTo>
                <a:lnTo>
                  <a:pt x="197" y="1522"/>
                </a:lnTo>
                <a:lnTo>
                  <a:pt x="213" y="1524"/>
                </a:lnTo>
                <a:lnTo>
                  <a:pt x="225" y="1524"/>
                </a:lnTo>
                <a:lnTo>
                  <a:pt x="225" y="1524"/>
                </a:lnTo>
                <a:lnTo>
                  <a:pt x="250" y="1524"/>
                </a:lnTo>
                <a:lnTo>
                  <a:pt x="263" y="1524"/>
                </a:lnTo>
                <a:lnTo>
                  <a:pt x="276" y="1523"/>
                </a:lnTo>
                <a:lnTo>
                  <a:pt x="288" y="1522"/>
                </a:lnTo>
                <a:lnTo>
                  <a:pt x="298" y="1518"/>
                </a:lnTo>
                <a:lnTo>
                  <a:pt x="303" y="1516"/>
                </a:lnTo>
                <a:lnTo>
                  <a:pt x="305" y="1513"/>
                </a:lnTo>
                <a:lnTo>
                  <a:pt x="308" y="1511"/>
                </a:lnTo>
                <a:lnTo>
                  <a:pt x="309" y="1507"/>
                </a:lnTo>
                <a:lnTo>
                  <a:pt x="309" y="1507"/>
                </a:lnTo>
                <a:lnTo>
                  <a:pt x="309" y="1502"/>
                </a:lnTo>
                <a:lnTo>
                  <a:pt x="306" y="1499"/>
                </a:lnTo>
                <a:lnTo>
                  <a:pt x="303" y="1494"/>
                </a:lnTo>
                <a:lnTo>
                  <a:pt x="298" y="1489"/>
                </a:lnTo>
                <a:lnTo>
                  <a:pt x="285" y="1479"/>
                </a:lnTo>
                <a:lnTo>
                  <a:pt x="272" y="1469"/>
                </a:lnTo>
                <a:lnTo>
                  <a:pt x="249" y="1454"/>
                </a:lnTo>
                <a:lnTo>
                  <a:pt x="244" y="1449"/>
                </a:lnTo>
                <a:lnTo>
                  <a:pt x="244" y="1448"/>
                </a:lnTo>
                <a:lnTo>
                  <a:pt x="246" y="1448"/>
                </a:lnTo>
                <a:lnTo>
                  <a:pt x="246" y="1448"/>
                </a:lnTo>
                <a:lnTo>
                  <a:pt x="271" y="1448"/>
                </a:lnTo>
                <a:lnTo>
                  <a:pt x="289" y="1447"/>
                </a:lnTo>
                <a:lnTo>
                  <a:pt x="308" y="1446"/>
                </a:lnTo>
                <a:lnTo>
                  <a:pt x="325" y="1442"/>
                </a:lnTo>
                <a:lnTo>
                  <a:pt x="333" y="1441"/>
                </a:lnTo>
                <a:lnTo>
                  <a:pt x="341" y="1437"/>
                </a:lnTo>
                <a:lnTo>
                  <a:pt x="346" y="1435"/>
                </a:lnTo>
                <a:lnTo>
                  <a:pt x="351" y="1431"/>
                </a:lnTo>
                <a:lnTo>
                  <a:pt x="353" y="1426"/>
                </a:lnTo>
                <a:lnTo>
                  <a:pt x="353" y="1421"/>
                </a:lnTo>
                <a:lnTo>
                  <a:pt x="353" y="1421"/>
                </a:lnTo>
                <a:lnTo>
                  <a:pt x="352" y="1416"/>
                </a:lnTo>
                <a:lnTo>
                  <a:pt x="349" y="1411"/>
                </a:lnTo>
                <a:lnTo>
                  <a:pt x="346" y="1406"/>
                </a:lnTo>
                <a:lnTo>
                  <a:pt x="342" y="1403"/>
                </a:lnTo>
                <a:lnTo>
                  <a:pt x="331" y="1394"/>
                </a:lnTo>
                <a:lnTo>
                  <a:pt x="317" y="1388"/>
                </a:lnTo>
                <a:lnTo>
                  <a:pt x="289" y="1374"/>
                </a:lnTo>
                <a:lnTo>
                  <a:pt x="276" y="1367"/>
                </a:lnTo>
                <a:lnTo>
                  <a:pt x="265" y="1358"/>
                </a:lnTo>
                <a:lnTo>
                  <a:pt x="265" y="1358"/>
                </a:lnTo>
                <a:lnTo>
                  <a:pt x="256" y="1350"/>
                </a:lnTo>
                <a:lnTo>
                  <a:pt x="250" y="1340"/>
                </a:lnTo>
                <a:lnTo>
                  <a:pt x="245" y="1329"/>
                </a:lnTo>
                <a:lnTo>
                  <a:pt x="244" y="1318"/>
                </a:lnTo>
                <a:lnTo>
                  <a:pt x="242" y="1307"/>
                </a:lnTo>
                <a:lnTo>
                  <a:pt x="244" y="1295"/>
                </a:lnTo>
                <a:lnTo>
                  <a:pt x="246" y="1284"/>
                </a:lnTo>
                <a:lnTo>
                  <a:pt x="250" y="1272"/>
                </a:lnTo>
                <a:lnTo>
                  <a:pt x="250" y="1272"/>
                </a:lnTo>
                <a:lnTo>
                  <a:pt x="252" y="1258"/>
                </a:lnTo>
                <a:lnTo>
                  <a:pt x="256" y="1240"/>
                </a:lnTo>
                <a:lnTo>
                  <a:pt x="262" y="1193"/>
                </a:lnTo>
                <a:lnTo>
                  <a:pt x="266" y="1144"/>
                </a:lnTo>
                <a:lnTo>
                  <a:pt x="267" y="1106"/>
                </a:lnTo>
                <a:lnTo>
                  <a:pt x="267" y="1106"/>
                </a:lnTo>
                <a:lnTo>
                  <a:pt x="266" y="1069"/>
                </a:lnTo>
                <a:lnTo>
                  <a:pt x="262" y="1022"/>
                </a:lnTo>
                <a:lnTo>
                  <a:pt x="258" y="960"/>
                </a:lnTo>
                <a:lnTo>
                  <a:pt x="258" y="960"/>
                </a:lnTo>
                <a:lnTo>
                  <a:pt x="255" y="800"/>
                </a:lnTo>
                <a:lnTo>
                  <a:pt x="311" y="794"/>
                </a:lnTo>
                <a:lnTo>
                  <a:pt x="332" y="857"/>
                </a:lnTo>
                <a:lnTo>
                  <a:pt x="332" y="857"/>
                </a:lnTo>
                <a:lnTo>
                  <a:pt x="335" y="861"/>
                </a:lnTo>
                <a:lnTo>
                  <a:pt x="338" y="864"/>
                </a:lnTo>
                <a:lnTo>
                  <a:pt x="349" y="873"/>
                </a:lnTo>
                <a:lnTo>
                  <a:pt x="372" y="887"/>
                </a:lnTo>
                <a:lnTo>
                  <a:pt x="372" y="887"/>
                </a:lnTo>
                <a:lnTo>
                  <a:pt x="375" y="888"/>
                </a:lnTo>
                <a:lnTo>
                  <a:pt x="379" y="889"/>
                </a:lnTo>
                <a:lnTo>
                  <a:pt x="389" y="888"/>
                </a:lnTo>
                <a:lnTo>
                  <a:pt x="394" y="887"/>
                </a:lnTo>
                <a:lnTo>
                  <a:pt x="398" y="888"/>
                </a:lnTo>
                <a:lnTo>
                  <a:pt x="400" y="889"/>
                </a:lnTo>
                <a:lnTo>
                  <a:pt x="401" y="893"/>
                </a:lnTo>
                <a:lnTo>
                  <a:pt x="401" y="893"/>
                </a:lnTo>
                <a:lnTo>
                  <a:pt x="404" y="895"/>
                </a:lnTo>
                <a:lnTo>
                  <a:pt x="410" y="901"/>
                </a:lnTo>
                <a:lnTo>
                  <a:pt x="436" y="922"/>
                </a:lnTo>
                <a:lnTo>
                  <a:pt x="526" y="991"/>
                </a:lnTo>
                <a:lnTo>
                  <a:pt x="654" y="1089"/>
                </a:lnTo>
                <a:lnTo>
                  <a:pt x="799" y="1198"/>
                </a:lnTo>
                <a:lnTo>
                  <a:pt x="1073" y="1403"/>
                </a:lnTo>
                <a:lnTo>
                  <a:pt x="1198" y="1495"/>
                </a:lnTo>
                <a:lnTo>
                  <a:pt x="1216" y="1543"/>
                </a:lnTo>
                <a:lnTo>
                  <a:pt x="1254" y="1566"/>
                </a:lnTo>
                <a:lnTo>
                  <a:pt x="1290" y="1539"/>
                </a:lnTo>
                <a:lnTo>
                  <a:pt x="1290" y="1539"/>
                </a:lnTo>
                <a:lnTo>
                  <a:pt x="1283" y="1528"/>
                </a:lnTo>
                <a:lnTo>
                  <a:pt x="1275" y="1517"/>
                </a:lnTo>
                <a:lnTo>
                  <a:pt x="1267" y="1507"/>
                </a:lnTo>
                <a:lnTo>
                  <a:pt x="1267" y="1507"/>
                </a:lnTo>
                <a:lnTo>
                  <a:pt x="1249" y="1489"/>
                </a:lnTo>
                <a:lnTo>
                  <a:pt x="1242" y="1483"/>
                </a:lnTo>
                <a:lnTo>
                  <a:pt x="1240" y="1481"/>
                </a:lnTo>
                <a:lnTo>
                  <a:pt x="1237" y="1480"/>
                </a:lnTo>
                <a:lnTo>
                  <a:pt x="1237" y="1480"/>
                </a:lnTo>
                <a:lnTo>
                  <a:pt x="1200" y="1454"/>
                </a:lnTo>
                <a:lnTo>
                  <a:pt x="1107" y="1385"/>
                </a:lnTo>
                <a:lnTo>
                  <a:pt x="827" y="1177"/>
                </a:lnTo>
                <a:lnTo>
                  <a:pt x="422" y="874"/>
                </a:lnTo>
                <a:lnTo>
                  <a:pt x="377" y="768"/>
                </a:lnTo>
                <a:lnTo>
                  <a:pt x="377" y="768"/>
                </a:lnTo>
                <a:lnTo>
                  <a:pt x="378" y="763"/>
                </a:lnTo>
                <a:lnTo>
                  <a:pt x="378" y="751"/>
                </a:lnTo>
                <a:lnTo>
                  <a:pt x="378" y="744"/>
                </a:lnTo>
                <a:lnTo>
                  <a:pt x="375" y="736"/>
                </a:lnTo>
                <a:lnTo>
                  <a:pt x="373" y="730"/>
                </a:lnTo>
                <a:lnTo>
                  <a:pt x="368" y="724"/>
                </a:lnTo>
                <a:lnTo>
                  <a:pt x="368" y="724"/>
                </a:lnTo>
                <a:lnTo>
                  <a:pt x="346" y="703"/>
                </a:lnTo>
                <a:lnTo>
                  <a:pt x="336" y="692"/>
                </a:lnTo>
                <a:lnTo>
                  <a:pt x="326" y="682"/>
                </a:lnTo>
                <a:lnTo>
                  <a:pt x="326" y="682"/>
                </a:lnTo>
                <a:lnTo>
                  <a:pt x="316" y="669"/>
                </a:lnTo>
                <a:lnTo>
                  <a:pt x="305" y="650"/>
                </a:lnTo>
                <a:lnTo>
                  <a:pt x="298" y="633"/>
                </a:lnTo>
                <a:lnTo>
                  <a:pt x="295" y="626"/>
                </a:lnTo>
                <a:lnTo>
                  <a:pt x="294" y="619"/>
                </a:lnTo>
                <a:lnTo>
                  <a:pt x="294" y="619"/>
                </a:lnTo>
                <a:lnTo>
                  <a:pt x="292" y="570"/>
                </a:lnTo>
                <a:lnTo>
                  <a:pt x="290" y="538"/>
                </a:lnTo>
                <a:lnTo>
                  <a:pt x="290" y="526"/>
                </a:lnTo>
                <a:lnTo>
                  <a:pt x="290" y="516"/>
                </a:lnTo>
                <a:lnTo>
                  <a:pt x="290" y="516"/>
                </a:lnTo>
                <a:lnTo>
                  <a:pt x="292" y="497"/>
                </a:lnTo>
                <a:lnTo>
                  <a:pt x="292" y="475"/>
                </a:lnTo>
                <a:lnTo>
                  <a:pt x="290" y="444"/>
                </a:lnTo>
                <a:lnTo>
                  <a:pt x="290" y="444"/>
                </a:lnTo>
                <a:lnTo>
                  <a:pt x="288" y="350"/>
                </a:lnTo>
                <a:lnTo>
                  <a:pt x="288" y="350"/>
                </a:lnTo>
                <a:lnTo>
                  <a:pt x="287" y="346"/>
                </a:lnTo>
                <a:lnTo>
                  <a:pt x="285" y="340"/>
                </a:lnTo>
                <a:lnTo>
                  <a:pt x="279" y="329"/>
                </a:lnTo>
                <a:lnTo>
                  <a:pt x="269" y="314"/>
                </a:lnTo>
                <a:lnTo>
                  <a:pt x="269" y="314"/>
                </a:lnTo>
                <a:lnTo>
                  <a:pt x="268" y="299"/>
                </a:lnTo>
                <a:lnTo>
                  <a:pt x="267" y="288"/>
                </a:lnTo>
                <a:lnTo>
                  <a:pt x="268" y="282"/>
                </a:lnTo>
                <a:lnTo>
                  <a:pt x="269" y="278"/>
                </a:lnTo>
                <a:lnTo>
                  <a:pt x="269" y="278"/>
                </a:lnTo>
                <a:lnTo>
                  <a:pt x="276" y="273"/>
                </a:lnTo>
                <a:lnTo>
                  <a:pt x="281" y="270"/>
                </a:lnTo>
                <a:lnTo>
                  <a:pt x="285" y="267"/>
                </a:lnTo>
                <a:lnTo>
                  <a:pt x="285" y="267"/>
                </a:lnTo>
                <a:lnTo>
                  <a:pt x="284" y="265"/>
                </a:lnTo>
                <a:lnTo>
                  <a:pt x="283" y="255"/>
                </a:lnTo>
                <a:lnTo>
                  <a:pt x="283" y="249"/>
                </a:lnTo>
                <a:lnTo>
                  <a:pt x="284" y="241"/>
                </a:lnTo>
                <a:lnTo>
                  <a:pt x="287" y="234"/>
                </a:lnTo>
                <a:lnTo>
                  <a:pt x="290" y="225"/>
                </a:lnTo>
                <a:lnTo>
                  <a:pt x="290" y="225"/>
                </a:lnTo>
                <a:lnTo>
                  <a:pt x="293" y="223"/>
                </a:lnTo>
                <a:lnTo>
                  <a:pt x="295" y="220"/>
                </a:lnTo>
                <a:lnTo>
                  <a:pt x="298" y="218"/>
                </a:lnTo>
                <a:lnTo>
                  <a:pt x="301" y="215"/>
                </a:lnTo>
                <a:lnTo>
                  <a:pt x="303" y="211"/>
                </a:lnTo>
                <a:lnTo>
                  <a:pt x="304" y="204"/>
                </a:lnTo>
                <a:lnTo>
                  <a:pt x="303" y="197"/>
                </a:lnTo>
                <a:lnTo>
                  <a:pt x="300" y="186"/>
                </a:lnTo>
                <a:lnTo>
                  <a:pt x="300" y="186"/>
                </a:lnTo>
                <a:lnTo>
                  <a:pt x="305" y="178"/>
                </a:lnTo>
                <a:lnTo>
                  <a:pt x="310" y="174"/>
                </a:lnTo>
                <a:lnTo>
                  <a:pt x="316" y="170"/>
                </a:lnTo>
                <a:lnTo>
                  <a:pt x="314" y="132"/>
                </a:lnTo>
                <a:lnTo>
                  <a:pt x="314" y="132"/>
                </a:lnTo>
                <a:lnTo>
                  <a:pt x="317" y="128"/>
                </a:lnTo>
                <a:lnTo>
                  <a:pt x="322" y="124"/>
                </a:lnTo>
                <a:lnTo>
                  <a:pt x="326" y="117"/>
                </a:lnTo>
                <a:lnTo>
                  <a:pt x="330" y="108"/>
                </a:lnTo>
                <a:lnTo>
                  <a:pt x="332" y="98"/>
                </a:lnTo>
                <a:lnTo>
                  <a:pt x="332" y="85"/>
                </a:lnTo>
                <a:lnTo>
                  <a:pt x="331" y="79"/>
                </a:lnTo>
                <a:lnTo>
                  <a:pt x="330" y="70"/>
                </a:lnTo>
                <a:lnTo>
                  <a:pt x="330" y="70"/>
                </a:lnTo>
                <a:lnTo>
                  <a:pt x="327" y="64"/>
                </a:lnTo>
                <a:lnTo>
                  <a:pt x="325" y="59"/>
                </a:lnTo>
                <a:lnTo>
                  <a:pt x="316" y="48"/>
                </a:lnTo>
                <a:lnTo>
                  <a:pt x="306" y="38"/>
                </a:lnTo>
                <a:lnTo>
                  <a:pt x="295" y="31"/>
                </a:lnTo>
                <a:lnTo>
                  <a:pt x="283" y="25"/>
                </a:lnTo>
                <a:lnTo>
                  <a:pt x="271" y="21"/>
                </a:lnTo>
                <a:lnTo>
                  <a:pt x="260" y="20"/>
                </a:lnTo>
                <a:lnTo>
                  <a:pt x="250" y="20"/>
                </a:lnTo>
                <a:lnTo>
                  <a:pt x="250" y="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0F091459-92B7-4D23-9C5D-499DCD405ECB}"/>
              </a:ext>
            </a:extLst>
          </p:cNvPr>
          <p:cNvSpPr>
            <a:spLocks/>
          </p:cNvSpPr>
          <p:nvPr/>
        </p:nvSpPr>
        <p:spPr bwMode="auto">
          <a:xfrm>
            <a:off x="401639" y="937044"/>
            <a:ext cx="1565274" cy="1145543"/>
          </a:xfrm>
          <a:custGeom>
            <a:avLst/>
            <a:gdLst>
              <a:gd name="T0" fmla="*/ 215 w 1212"/>
              <a:gd name="T1" fmla="*/ 18 h 887"/>
              <a:gd name="T2" fmla="*/ 221 w 1212"/>
              <a:gd name="T3" fmla="*/ 23 h 887"/>
              <a:gd name="T4" fmla="*/ 200 w 1212"/>
              <a:gd name="T5" fmla="*/ 34 h 887"/>
              <a:gd name="T6" fmla="*/ 199 w 1212"/>
              <a:gd name="T7" fmla="*/ 40 h 887"/>
              <a:gd name="T8" fmla="*/ 197 w 1212"/>
              <a:gd name="T9" fmla="*/ 50 h 887"/>
              <a:gd name="T10" fmla="*/ 188 w 1212"/>
              <a:gd name="T11" fmla="*/ 64 h 887"/>
              <a:gd name="T12" fmla="*/ 181 w 1212"/>
              <a:gd name="T13" fmla="*/ 99 h 887"/>
              <a:gd name="T14" fmla="*/ 178 w 1212"/>
              <a:gd name="T15" fmla="*/ 112 h 887"/>
              <a:gd name="T16" fmla="*/ 127 w 1212"/>
              <a:gd name="T17" fmla="*/ 126 h 887"/>
              <a:gd name="T18" fmla="*/ 105 w 1212"/>
              <a:gd name="T19" fmla="*/ 144 h 887"/>
              <a:gd name="T20" fmla="*/ 64 w 1212"/>
              <a:gd name="T21" fmla="*/ 183 h 887"/>
              <a:gd name="T22" fmla="*/ 25 w 1212"/>
              <a:gd name="T23" fmla="*/ 279 h 887"/>
              <a:gd name="T24" fmla="*/ 3 w 1212"/>
              <a:gd name="T25" fmla="*/ 376 h 887"/>
              <a:gd name="T26" fmla="*/ 3 w 1212"/>
              <a:gd name="T27" fmla="*/ 413 h 887"/>
              <a:gd name="T28" fmla="*/ 51 w 1212"/>
              <a:gd name="T29" fmla="*/ 548 h 887"/>
              <a:gd name="T30" fmla="*/ 51 w 1212"/>
              <a:gd name="T31" fmla="*/ 593 h 887"/>
              <a:gd name="T32" fmla="*/ 61 w 1212"/>
              <a:gd name="T33" fmla="*/ 635 h 887"/>
              <a:gd name="T34" fmla="*/ 58 w 1212"/>
              <a:gd name="T35" fmla="*/ 651 h 887"/>
              <a:gd name="T36" fmla="*/ 56 w 1212"/>
              <a:gd name="T37" fmla="*/ 723 h 887"/>
              <a:gd name="T38" fmla="*/ 67 w 1212"/>
              <a:gd name="T39" fmla="*/ 745 h 887"/>
              <a:gd name="T40" fmla="*/ 103 w 1212"/>
              <a:gd name="T41" fmla="*/ 760 h 887"/>
              <a:gd name="T42" fmla="*/ 128 w 1212"/>
              <a:gd name="T43" fmla="*/ 840 h 887"/>
              <a:gd name="T44" fmla="*/ 186 w 1212"/>
              <a:gd name="T45" fmla="*/ 883 h 887"/>
              <a:gd name="T46" fmla="*/ 277 w 1212"/>
              <a:gd name="T47" fmla="*/ 887 h 887"/>
              <a:gd name="T48" fmla="*/ 381 w 1212"/>
              <a:gd name="T49" fmla="*/ 877 h 887"/>
              <a:gd name="T50" fmla="*/ 410 w 1212"/>
              <a:gd name="T51" fmla="*/ 851 h 887"/>
              <a:gd name="T52" fmla="*/ 444 w 1212"/>
              <a:gd name="T53" fmla="*/ 849 h 887"/>
              <a:gd name="T54" fmla="*/ 458 w 1212"/>
              <a:gd name="T55" fmla="*/ 841 h 887"/>
              <a:gd name="T56" fmla="*/ 446 w 1212"/>
              <a:gd name="T57" fmla="*/ 809 h 887"/>
              <a:gd name="T58" fmla="*/ 436 w 1212"/>
              <a:gd name="T59" fmla="*/ 781 h 887"/>
              <a:gd name="T60" fmla="*/ 545 w 1212"/>
              <a:gd name="T61" fmla="*/ 504 h 887"/>
              <a:gd name="T62" fmla="*/ 599 w 1212"/>
              <a:gd name="T63" fmla="*/ 406 h 887"/>
              <a:gd name="T64" fmla="*/ 897 w 1212"/>
              <a:gd name="T65" fmla="*/ 669 h 887"/>
              <a:gd name="T66" fmla="*/ 935 w 1212"/>
              <a:gd name="T67" fmla="*/ 688 h 887"/>
              <a:gd name="T68" fmla="*/ 1010 w 1212"/>
              <a:gd name="T69" fmla="*/ 750 h 887"/>
              <a:gd name="T70" fmla="*/ 1067 w 1212"/>
              <a:gd name="T71" fmla="*/ 817 h 887"/>
              <a:gd name="T72" fmla="*/ 1070 w 1212"/>
              <a:gd name="T73" fmla="*/ 857 h 887"/>
              <a:gd name="T74" fmla="*/ 1088 w 1212"/>
              <a:gd name="T75" fmla="*/ 870 h 887"/>
              <a:gd name="T76" fmla="*/ 1170 w 1212"/>
              <a:gd name="T77" fmla="*/ 866 h 887"/>
              <a:gd name="T78" fmla="*/ 1211 w 1212"/>
              <a:gd name="T79" fmla="*/ 853 h 887"/>
              <a:gd name="T80" fmla="*/ 1207 w 1212"/>
              <a:gd name="T81" fmla="*/ 807 h 887"/>
              <a:gd name="T82" fmla="*/ 1195 w 1212"/>
              <a:gd name="T83" fmla="*/ 796 h 887"/>
              <a:gd name="T84" fmla="*/ 978 w 1212"/>
              <a:gd name="T85" fmla="*/ 689 h 887"/>
              <a:gd name="T86" fmla="*/ 988 w 1212"/>
              <a:gd name="T87" fmla="*/ 665 h 887"/>
              <a:gd name="T88" fmla="*/ 980 w 1212"/>
              <a:gd name="T89" fmla="*/ 623 h 887"/>
              <a:gd name="T90" fmla="*/ 929 w 1212"/>
              <a:gd name="T91" fmla="*/ 563 h 887"/>
              <a:gd name="T92" fmla="*/ 930 w 1212"/>
              <a:gd name="T93" fmla="*/ 551 h 887"/>
              <a:gd name="T94" fmla="*/ 892 w 1212"/>
              <a:gd name="T95" fmla="*/ 514 h 887"/>
              <a:gd name="T96" fmla="*/ 771 w 1212"/>
              <a:gd name="T97" fmla="*/ 392 h 887"/>
              <a:gd name="T98" fmla="*/ 745 w 1212"/>
              <a:gd name="T99" fmla="*/ 360 h 887"/>
              <a:gd name="T100" fmla="*/ 697 w 1212"/>
              <a:gd name="T101" fmla="*/ 332 h 887"/>
              <a:gd name="T102" fmla="*/ 579 w 1212"/>
              <a:gd name="T103" fmla="*/ 244 h 887"/>
              <a:gd name="T104" fmla="*/ 474 w 1212"/>
              <a:gd name="T105" fmla="*/ 152 h 887"/>
              <a:gd name="T106" fmla="*/ 404 w 1212"/>
              <a:gd name="T107" fmla="*/ 123 h 887"/>
              <a:gd name="T108" fmla="*/ 373 w 1212"/>
              <a:gd name="T109" fmla="*/ 91 h 887"/>
              <a:gd name="T110" fmla="*/ 351 w 1212"/>
              <a:gd name="T111" fmla="*/ 55 h 887"/>
              <a:gd name="T112" fmla="*/ 335 w 1212"/>
              <a:gd name="T113" fmla="*/ 24 h 887"/>
              <a:gd name="T114" fmla="*/ 282 w 1212"/>
              <a:gd name="T115" fmla="*/ 2 h 887"/>
              <a:gd name="T116" fmla="*/ 254 w 1212"/>
              <a:gd name="T117" fmla="*/ 9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12" h="887">
                <a:moveTo>
                  <a:pt x="254" y="9"/>
                </a:moveTo>
                <a:lnTo>
                  <a:pt x="254" y="9"/>
                </a:lnTo>
                <a:lnTo>
                  <a:pt x="232" y="14"/>
                </a:lnTo>
                <a:lnTo>
                  <a:pt x="218" y="16"/>
                </a:lnTo>
                <a:lnTo>
                  <a:pt x="215" y="18"/>
                </a:lnTo>
                <a:lnTo>
                  <a:pt x="215" y="18"/>
                </a:lnTo>
                <a:lnTo>
                  <a:pt x="215" y="19"/>
                </a:lnTo>
                <a:lnTo>
                  <a:pt x="215" y="19"/>
                </a:lnTo>
                <a:lnTo>
                  <a:pt x="217" y="21"/>
                </a:lnTo>
                <a:lnTo>
                  <a:pt x="221" y="23"/>
                </a:lnTo>
                <a:lnTo>
                  <a:pt x="221" y="24"/>
                </a:lnTo>
                <a:lnTo>
                  <a:pt x="221" y="25"/>
                </a:lnTo>
                <a:lnTo>
                  <a:pt x="216" y="27"/>
                </a:lnTo>
                <a:lnTo>
                  <a:pt x="216" y="27"/>
                </a:lnTo>
                <a:lnTo>
                  <a:pt x="200" y="34"/>
                </a:lnTo>
                <a:lnTo>
                  <a:pt x="196" y="36"/>
                </a:lnTo>
                <a:lnTo>
                  <a:pt x="195" y="37"/>
                </a:lnTo>
                <a:lnTo>
                  <a:pt x="196" y="39"/>
                </a:lnTo>
                <a:lnTo>
                  <a:pt x="196" y="39"/>
                </a:lnTo>
                <a:lnTo>
                  <a:pt x="199" y="40"/>
                </a:lnTo>
                <a:lnTo>
                  <a:pt x="201" y="41"/>
                </a:lnTo>
                <a:lnTo>
                  <a:pt x="201" y="42"/>
                </a:lnTo>
                <a:lnTo>
                  <a:pt x="201" y="43"/>
                </a:lnTo>
                <a:lnTo>
                  <a:pt x="197" y="50"/>
                </a:lnTo>
                <a:lnTo>
                  <a:pt x="197" y="50"/>
                </a:lnTo>
                <a:lnTo>
                  <a:pt x="191" y="56"/>
                </a:lnTo>
                <a:lnTo>
                  <a:pt x="189" y="59"/>
                </a:lnTo>
                <a:lnTo>
                  <a:pt x="188" y="62"/>
                </a:lnTo>
                <a:lnTo>
                  <a:pt x="188" y="64"/>
                </a:lnTo>
                <a:lnTo>
                  <a:pt x="188" y="64"/>
                </a:lnTo>
                <a:lnTo>
                  <a:pt x="188" y="77"/>
                </a:lnTo>
                <a:lnTo>
                  <a:pt x="188" y="77"/>
                </a:lnTo>
                <a:lnTo>
                  <a:pt x="185" y="87"/>
                </a:lnTo>
                <a:lnTo>
                  <a:pt x="181" y="99"/>
                </a:lnTo>
                <a:lnTo>
                  <a:pt x="181" y="99"/>
                </a:lnTo>
                <a:lnTo>
                  <a:pt x="180" y="105"/>
                </a:lnTo>
                <a:lnTo>
                  <a:pt x="181" y="109"/>
                </a:lnTo>
                <a:lnTo>
                  <a:pt x="180" y="111"/>
                </a:lnTo>
                <a:lnTo>
                  <a:pt x="178" y="112"/>
                </a:lnTo>
                <a:lnTo>
                  <a:pt x="178" y="112"/>
                </a:lnTo>
                <a:lnTo>
                  <a:pt x="151" y="116"/>
                </a:lnTo>
                <a:lnTo>
                  <a:pt x="135" y="120"/>
                </a:lnTo>
                <a:lnTo>
                  <a:pt x="130" y="122"/>
                </a:lnTo>
                <a:lnTo>
                  <a:pt x="127" y="126"/>
                </a:lnTo>
                <a:lnTo>
                  <a:pt x="127" y="126"/>
                </a:lnTo>
                <a:lnTo>
                  <a:pt x="125" y="131"/>
                </a:lnTo>
                <a:lnTo>
                  <a:pt x="120" y="136"/>
                </a:lnTo>
                <a:lnTo>
                  <a:pt x="112" y="142"/>
                </a:lnTo>
                <a:lnTo>
                  <a:pt x="112" y="142"/>
                </a:lnTo>
                <a:lnTo>
                  <a:pt x="105" y="144"/>
                </a:lnTo>
                <a:lnTo>
                  <a:pt x="99" y="148"/>
                </a:lnTo>
                <a:lnTo>
                  <a:pt x="92" y="153"/>
                </a:lnTo>
                <a:lnTo>
                  <a:pt x="83" y="160"/>
                </a:lnTo>
                <a:lnTo>
                  <a:pt x="73" y="170"/>
                </a:lnTo>
                <a:lnTo>
                  <a:pt x="64" y="183"/>
                </a:lnTo>
                <a:lnTo>
                  <a:pt x="56" y="200"/>
                </a:lnTo>
                <a:lnTo>
                  <a:pt x="56" y="200"/>
                </a:lnTo>
                <a:lnTo>
                  <a:pt x="42" y="231"/>
                </a:lnTo>
                <a:lnTo>
                  <a:pt x="32" y="255"/>
                </a:lnTo>
                <a:lnTo>
                  <a:pt x="25" y="279"/>
                </a:lnTo>
                <a:lnTo>
                  <a:pt x="19" y="305"/>
                </a:lnTo>
                <a:lnTo>
                  <a:pt x="19" y="305"/>
                </a:lnTo>
                <a:lnTo>
                  <a:pt x="13" y="333"/>
                </a:lnTo>
                <a:lnTo>
                  <a:pt x="7" y="355"/>
                </a:lnTo>
                <a:lnTo>
                  <a:pt x="3" y="376"/>
                </a:lnTo>
                <a:lnTo>
                  <a:pt x="0" y="387"/>
                </a:lnTo>
                <a:lnTo>
                  <a:pt x="0" y="397"/>
                </a:lnTo>
                <a:lnTo>
                  <a:pt x="0" y="397"/>
                </a:lnTo>
                <a:lnTo>
                  <a:pt x="0" y="404"/>
                </a:lnTo>
                <a:lnTo>
                  <a:pt x="3" y="413"/>
                </a:lnTo>
                <a:lnTo>
                  <a:pt x="8" y="434"/>
                </a:lnTo>
                <a:lnTo>
                  <a:pt x="16" y="458"/>
                </a:lnTo>
                <a:lnTo>
                  <a:pt x="25" y="484"/>
                </a:lnTo>
                <a:lnTo>
                  <a:pt x="42" y="529"/>
                </a:lnTo>
                <a:lnTo>
                  <a:pt x="51" y="548"/>
                </a:lnTo>
                <a:lnTo>
                  <a:pt x="56" y="563"/>
                </a:lnTo>
                <a:lnTo>
                  <a:pt x="56" y="563"/>
                </a:lnTo>
                <a:lnTo>
                  <a:pt x="53" y="574"/>
                </a:lnTo>
                <a:lnTo>
                  <a:pt x="52" y="583"/>
                </a:lnTo>
                <a:lnTo>
                  <a:pt x="51" y="593"/>
                </a:lnTo>
                <a:lnTo>
                  <a:pt x="51" y="593"/>
                </a:lnTo>
                <a:lnTo>
                  <a:pt x="52" y="604"/>
                </a:lnTo>
                <a:lnTo>
                  <a:pt x="56" y="617"/>
                </a:lnTo>
                <a:lnTo>
                  <a:pt x="61" y="635"/>
                </a:lnTo>
                <a:lnTo>
                  <a:pt x="61" y="635"/>
                </a:lnTo>
                <a:lnTo>
                  <a:pt x="62" y="636"/>
                </a:lnTo>
                <a:lnTo>
                  <a:pt x="63" y="636"/>
                </a:lnTo>
                <a:lnTo>
                  <a:pt x="62" y="641"/>
                </a:lnTo>
                <a:lnTo>
                  <a:pt x="58" y="651"/>
                </a:lnTo>
                <a:lnTo>
                  <a:pt x="58" y="651"/>
                </a:lnTo>
                <a:lnTo>
                  <a:pt x="56" y="659"/>
                </a:lnTo>
                <a:lnTo>
                  <a:pt x="55" y="672"/>
                </a:lnTo>
                <a:lnTo>
                  <a:pt x="53" y="684"/>
                </a:lnTo>
                <a:lnTo>
                  <a:pt x="55" y="697"/>
                </a:lnTo>
                <a:lnTo>
                  <a:pt x="56" y="723"/>
                </a:lnTo>
                <a:lnTo>
                  <a:pt x="58" y="732"/>
                </a:lnTo>
                <a:lnTo>
                  <a:pt x="60" y="738"/>
                </a:lnTo>
                <a:lnTo>
                  <a:pt x="60" y="738"/>
                </a:lnTo>
                <a:lnTo>
                  <a:pt x="62" y="742"/>
                </a:lnTo>
                <a:lnTo>
                  <a:pt x="67" y="745"/>
                </a:lnTo>
                <a:lnTo>
                  <a:pt x="76" y="752"/>
                </a:lnTo>
                <a:lnTo>
                  <a:pt x="89" y="759"/>
                </a:lnTo>
                <a:lnTo>
                  <a:pt x="89" y="759"/>
                </a:lnTo>
                <a:lnTo>
                  <a:pt x="94" y="760"/>
                </a:lnTo>
                <a:lnTo>
                  <a:pt x="103" y="760"/>
                </a:lnTo>
                <a:lnTo>
                  <a:pt x="114" y="761"/>
                </a:lnTo>
                <a:lnTo>
                  <a:pt x="130" y="764"/>
                </a:lnTo>
                <a:lnTo>
                  <a:pt x="130" y="764"/>
                </a:lnTo>
                <a:lnTo>
                  <a:pt x="128" y="840"/>
                </a:lnTo>
                <a:lnTo>
                  <a:pt x="128" y="840"/>
                </a:lnTo>
                <a:lnTo>
                  <a:pt x="131" y="844"/>
                </a:lnTo>
                <a:lnTo>
                  <a:pt x="137" y="850"/>
                </a:lnTo>
                <a:lnTo>
                  <a:pt x="157" y="865"/>
                </a:lnTo>
                <a:lnTo>
                  <a:pt x="178" y="878"/>
                </a:lnTo>
                <a:lnTo>
                  <a:pt x="186" y="883"/>
                </a:lnTo>
                <a:lnTo>
                  <a:pt x="194" y="886"/>
                </a:lnTo>
                <a:lnTo>
                  <a:pt x="194" y="886"/>
                </a:lnTo>
                <a:lnTo>
                  <a:pt x="204" y="887"/>
                </a:lnTo>
                <a:lnTo>
                  <a:pt x="223" y="887"/>
                </a:lnTo>
                <a:lnTo>
                  <a:pt x="277" y="887"/>
                </a:lnTo>
                <a:lnTo>
                  <a:pt x="333" y="886"/>
                </a:lnTo>
                <a:lnTo>
                  <a:pt x="362" y="885"/>
                </a:lnTo>
                <a:lnTo>
                  <a:pt x="362" y="885"/>
                </a:lnTo>
                <a:lnTo>
                  <a:pt x="371" y="882"/>
                </a:lnTo>
                <a:lnTo>
                  <a:pt x="381" y="877"/>
                </a:lnTo>
                <a:lnTo>
                  <a:pt x="391" y="871"/>
                </a:lnTo>
                <a:lnTo>
                  <a:pt x="399" y="865"/>
                </a:lnTo>
                <a:lnTo>
                  <a:pt x="399" y="865"/>
                </a:lnTo>
                <a:lnTo>
                  <a:pt x="405" y="857"/>
                </a:lnTo>
                <a:lnTo>
                  <a:pt x="410" y="851"/>
                </a:lnTo>
                <a:lnTo>
                  <a:pt x="414" y="846"/>
                </a:lnTo>
                <a:lnTo>
                  <a:pt x="414" y="846"/>
                </a:lnTo>
                <a:lnTo>
                  <a:pt x="420" y="848"/>
                </a:lnTo>
                <a:lnTo>
                  <a:pt x="436" y="849"/>
                </a:lnTo>
                <a:lnTo>
                  <a:pt x="444" y="849"/>
                </a:lnTo>
                <a:lnTo>
                  <a:pt x="451" y="848"/>
                </a:lnTo>
                <a:lnTo>
                  <a:pt x="456" y="845"/>
                </a:lnTo>
                <a:lnTo>
                  <a:pt x="458" y="844"/>
                </a:lnTo>
                <a:lnTo>
                  <a:pt x="458" y="841"/>
                </a:lnTo>
                <a:lnTo>
                  <a:pt x="458" y="841"/>
                </a:lnTo>
                <a:lnTo>
                  <a:pt x="460" y="838"/>
                </a:lnTo>
                <a:lnTo>
                  <a:pt x="460" y="833"/>
                </a:lnTo>
                <a:lnTo>
                  <a:pt x="456" y="825"/>
                </a:lnTo>
                <a:lnTo>
                  <a:pt x="452" y="817"/>
                </a:lnTo>
                <a:lnTo>
                  <a:pt x="446" y="809"/>
                </a:lnTo>
                <a:lnTo>
                  <a:pt x="435" y="797"/>
                </a:lnTo>
                <a:lnTo>
                  <a:pt x="431" y="793"/>
                </a:lnTo>
                <a:lnTo>
                  <a:pt x="430" y="790"/>
                </a:lnTo>
                <a:lnTo>
                  <a:pt x="430" y="790"/>
                </a:lnTo>
                <a:lnTo>
                  <a:pt x="436" y="781"/>
                </a:lnTo>
                <a:lnTo>
                  <a:pt x="439" y="776"/>
                </a:lnTo>
                <a:lnTo>
                  <a:pt x="441" y="772"/>
                </a:lnTo>
                <a:lnTo>
                  <a:pt x="441" y="772"/>
                </a:lnTo>
                <a:lnTo>
                  <a:pt x="493" y="637"/>
                </a:lnTo>
                <a:lnTo>
                  <a:pt x="545" y="504"/>
                </a:lnTo>
                <a:lnTo>
                  <a:pt x="545" y="504"/>
                </a:lnTo>
                <a:lnTo>
                  <a:pt x="551" y="490"/>
                </a:lnTo>
                <a:lnTo>
                  <a:pt x="564" y="465"/>
                </a:lnTo>
                <a:lnTo>
                  <a:pt x="584" y="428"/>
                </a:lnTo>
                <a:lnTo>
                  <a:pt x="599" y="406"/>
                </a:lnTo>
                <a:lnTo>
                  <a:pt x="887" y="647"/>
                </a:lnTo>
                <a:lnTo>
                  <a:pt x="887" y="647"/>
                </a:lnTo>
                <a:lnTo>
                  <a:pt x="895" y="667"/>
                </a:lnTo>
                <a:lnTo>
                  <a:pt x="895" y="667"/>
                </a:lnTo>
                <a:lnTo>
                  <a:pt x="897" y="669"/>
                </a:lnTo>
                <a:lnTo>
                  <a:pt x="900" y="672"/>
                </a:lnTo>
                <a:lnTo>
                  <a:pt x="910" y="678"/>
                </a:lnTo>
                <a:lnTo>
                  <a:pt x="927" y="685"/>
                </a:lnTo>
                <a:lnTo>
                  <a:pt x="927" y="685"/>
                </a:lnTo>
                <a:lnTo>
                  <a:pt x="935" y="688"/>
                </a:lnTo>
                <a:lnTo>
                  <a:pt x="939" y="689"/>
                </a:lnTo>
                <a:lnTo>
                  <a:pt x="941" y="691"/>
                </a:lnTo>
                <a:lnTo>
                  <a:pt x="941" y="691"/>
                </a:lnTo>
                <a:lnTo>
                  <a:pt x="964" y="711"/>
                </a:lnTo>
                <a:lnTo>
                  <a:pt x="1010" y="750"/>
                </a:lnTo>
                <a:lnTo>
                  <a:pt x="1078" y="805"/>
                </a:lnTo>
                <a:lnTo>
                  <a:pt x="1078" y="805"/>
                </a:lnTo>
                <a:lnTo>
                  <a:pt x="1073" y="811"/>
                </a:lnTo>
                <a:lnTo>
                  <a:pt x="1069" y="814"/>
                </a:lnTo>
                <a:lnTo>
                  <a:pt x="1067" y="817"/>
                </a:lnTo>
                <a:lnTo>
                  <a:pt x="1067" y="817"/>
                </a:lnTo>
                <a:lnTo>
                  <a:pt x="1067" y="825"/>
                </a:lnTo>
                <a:lnTo>
                  <a:pt x="1068" y="840"/>
                </a:lnTo>
                <a:lnTo>
                  <a:pt x="1069" y="849"/>
                </a:lnTo>
                <a:lnTo>
                  <a:pt x="1070" y="857"/>
                </a:lnTo>
                <a:lnTo>
                  <a:pt x="1073" y="864"/>
                </a:lnTo>
                <a:lnTo>
                  <a:pt x="1076" y="867"/>
                </a:lnTo>
                <a:lnTo>
                  <a:pt x="1076" y="867"/>
                </a:lnTo>
                <a:lnTo>
                  <a:pt x="1081" y="869"/>
                </a:lnTo>
                <a:lnTo>
                  <a:pt x="1088" y="870"/>
                </a:lnTo>
                <a:lnTo>
                  <a:pt x="1102" y="871"/>
                </a:lnTo>
                <a:lnTo>
                  <a:pt x="1128" y="871"/>
                </a:lnTo>
                <a:lnTo>
                  <a:pt x="1128" y="871"/>
                </a:lnTo>
                <a:lnTo>
                  <a:pt x="1143" y="870"/>
                </a:lnTo>
                <a:lnTo>
                  <a:pt x="1170" y="866"/>
                </a:lnTo>
                <a:lnTo>
                  <a:pt x="1196" y="862"/>
                </a:lnTo>
                <a:lnTo>
                  <a:pt x="1204" y="860"/>
                </a:lnTo>
                <a:lnTo>
                  <a:pt x="1209" y="856"/>
                </a:lnTo>
                <a:lnTo>
                  <a:pt x="1209" y="856"/>
                </a:lnTo>
                <a:lnTo>
                  <a:pt x="1211" y="853"/>
                </a:lnTo>
                <a:lnTo>
                  <a:pt x="1212" y="846"/>
                </a:lnTo>
                <a:lnTo>
                  <a:pt x="1212" y="830"/>
                </a:lnTo>
                <a:lnTo>
                  <a:pt x="1209" y="816"/>
                </a:lnTo>
                <a:lnTo>
                  <a:pt x="1208" y="809"/>
                </a:lnTo>
                <a:lnTo>
                  <a:pt x="1207" y="807"/>
                </a:lnTo>
                <a:lnTo>
                  <a:pt x="1207" y="807"/>
                </a:lnTo>
                <a:lnTo>
                  <a:pt x="1206" y="803"/>
                </a:lnTo>
                <a:lnTo>
                  <a:pt x="1204" y="801"/>
                </a:lnTo>
                <a:lnTo>
                  <a:pt x="1202" y="798"/>
                </a:lnTo>
                <a:lnTo>
                  <a:pt x="1195" y="796"/>
                </a:lnTo>
                <a:lnTo>
                  <a:pt x="1195" y="796"/>
                </a:lnTo>
                <a:lnTo>
                  <a:pt x="1175" y="793"/>
                </a:lnTo>
                <a:lnTo>
                  <a:pt x="1144" y="791"/>
                </a:lnTo>
                <a:lnTo>
                  <a:pt x="1104" y="790"/>
                </a:lnTo>
                <a:lnTo>
                  <a:pt x="978" y="689"/>
                </a:lnTo>
                <a:lnTo>
                  <a:pt x="978" y="689"/>
                </a:lnTo>
                <a:lnTo>
                  <a:pt x="980" y="688"/>
                </a:lnTo>
                <a:lnTo>
                  <a:pt x="983" y="681"/>
                </a:lnTo>
                <a:lnTo>
                  <a:pt x="987" y="672"/>
                </a:lnTo>
                <a:lnTo>
                  <a:pt x="988" y="665"/>
                </a:lnTo>
                <a:lnTo>
                  <a:pt x="988" y="659"/>
                </a:lnTo>
                <a:lnTo>
                  <a:pt x="988" y="659"/>
                </a:lnTo>
                <a:lnTo>
                  <a:pt x="988" y="646"/>
                </a:lnTo>
                <a:lnTo>
                  <a:pt x="985" y="635"/>
                </a:lnTo>
                <a:lnTo>
                  <a:pt x="980" y="623"/>
                </a:lnTo>
                <a:lnTo>
                  <a:pt x="972" y="611"/>
                </a:lnTo>
                <a:lnTo>
                  <a:pt x="972" y="611"/>
                </a:lnTo>
                <a:lnTo>
                  <a:pt x="959" y="596"/>
                </a:lnTo>
                <a:lnTo>
                  <a:pt x="945" y="580"/>
                </a:lnTo>
                <a:lnTo>
                  <a:pt x="929" y="563"/>
                </a:lnTo>
                <a:lnTo>
                  <a:pt x="929" y="563"/>
                </a:lnTo>
                <a:lnTo>
                  <a:pt x="930" y="562"/>
                </a:lnTo>
                <a:lnTo>
                  <a:pt x="931" y="559"/>
                </a:lnTo>
                <a:lnTo>
                  <a:pt x="931" y="556"/>
                </a:lnTo>
                <a:lnTo>
                  <a:pt x="930" y="551"/>
                </a:lnTo>
                <a:lnTo>
                  <a:pt x="926" y="545"/>
                </a:lnTo>
                <a:lnTo>
                  <a:pt x="919" y="537"/>
                </a:lnTo>
                <a:lnTo>
                  <a:pt x="908" y="526"/>
                </a:lnTo>
                <a:lnTo>
                  <a:pt x="908" y="526"/>
                </a:lnTo>
                <a:lnTo>
                  <a:pt x="892" y="514"/>
                </a:lnTo>
                <a:lnTo>
                  <a:pt x="875" y="498"/>
                </a:lnTo>
                <a:lnTo>
                  <a:pt x="839" y="462"/>
                </a:lnTo>
                <a:lnTo>
                  <a:pt x="793" y="415"/>
                </a:lnTo>
                <a:lnTo>
                  <a:pt x="793" y="415"/>
                </a:lnTo>
                <a:lnTo>
                  <a:pt x="771" y="392"/>
                </a:lnTo>
                <a:lnTo>
                  <a:pt x="758" y="378"/>
                </a:lnTo>
                <a:lnTo>
                  <a:pt x="751" y="371"/>
                </a:lnTo>
                <a:lnTo>
                  <a:pt x="751" y="371"/>
                </a:lnTo>
                <a:lnTo>
                  <a:pt x="750" y="367"/>
                </a:lnTo>
                <a:lnTo>
                  <a:pt x="745" y="360"/>
                </a:lnTo>
                <a:lnTo>
                  <a:pt x="739" y="350"/>
                </a:lnTo>
                <a:lnTo>
                  <a:pt x="739" y="350"/>
                </a:lnTo>
                <a:lnTo>
                  <a:pt x="723" y="344"/>
                </a:lnTo>
                <a:lnTo>
                  <a:pt x="706" y="337"/>
                </a:lnTo>
                <a:lnTo>
                  <a:pt x="697" y="332"/>
                </a:lnTo>
                <a:lnTo>
                  <a:pt x="690" y="327"/>
                </a:lnTo>
                <a:lnTo>
                  <a:pt x="690" y="327"/>
                </a:lnTo>
                <a:lnTo>
                  <a:pt x="626" y="280"/>
                </a:lnTo>
                <a:lnTo>
                  <a:pt x="579" y="244"/>
                </a:lnTo>
                <a:lnTo>
                  <a:pt x="579" y="244"/>
                </a:lnTo>
                <a:lnTo>
                  <a:pt x="545" y="211"/>
                </a:lnTo>
                <a:lnTo>
                  <a:pt x="511" y="179"/>
                </a:lnTo>
                <a:lnTo>
                  <a:pt x="511" y="179"/>
                </a:lnTo>
                <a:lnTo>
                  <a:pt x="493" y="164"/>
                </a:lnTo>
                <a:lnTo>
                  <a:pt x="474" y="152"/>
                </a:lnTo>
                <a:lnTo>
                  <a:pt x="466" y="146"/>
                </a:lnTo>
                <a:lnTo>
                  <a:pt x="456" y="142"/>
                </a:lnTo>
                <a:lnTo>
                  <a:pt x="456" y="142"/>
                </a:lnTo>
                <a:lnTo>
                  <a:pt x="433" y="132"/>
                </a:lnTo>
                <a:lnTo>
                  <a:pt x="404" y="123"/>
                </a:lnTo>
                <a:lnTo>
                  <a:pt x="370" y="114"/>
                </a:lnTo>
                <a:lnTo>
                  <a:pt x="370" y="114"/>
                </a:lnTo>
                <a:lnTo>
                  <a:pt x="372" y="103"/>
                </a:lnTo>
                <a:lnTo>
                  <a:pt x="373" y="95"/>
                </a:lnTo>
                <a:lnTo>
                  <a:pt x="373" y="91"/>
                </a:lnTo>
                <a:lnTo>
                  <a:pt x="372" y="89"/>
                </a:lnTo>
                <a:lnTo>
                  <a:pt x="372" y="89"/>
                </a:lnTo>
                <a:lnTo>
                  <a:pt x="354" y="63"/>
                </a:lnTo>
                <a:lnTo>
                  <a:pt x="354" y="63"/>
                </a:lnTo>
                <a:lnTo>
                  <a:pt x="351" y="55"/>
                </a:lnTo>
                <a:lnTo>
                  <a:pt x="349" y="46"/>
                </a:lnTo>
                <a:lnTo>
                  <a:pt x="346" y="41"/>
                </a:lnTo>
                <a:lnTo>
                  <a:pt x="346" y="41"/>
                </a:lnTo>
                <a:lnTo>
                  <a:pt x="341" y="35"/>
                </a:lnTo>
                <a:lnTo>
                  <a:pt x="335" y="24"/>
                </a:lnTo>
                <a:lnTo>
                  <a:pt x="328" y="13"/>
                </a:lnTo>
                <a:lnTo>
                  <a:pt x="325" y="9"/>
                </a:lnTo>
                <a:lnTo>
                  <a:pt x="323" y="8"/>
                </a:lnTo>
                <a:lnTo>
                  <a:pt x="301" y="8"/>
                </a:lnTo>
                <a:lnTo>
                  <a:pt x="282" y="2"/>
                </a:lnTo>
                <a:lnTo>
                  <a:pt x="270" y="0"/>
                </a:lnTo>
                <a:lnTo>
                  <a:pt x="261" y="5"/>
                </a:lnTo>
                <a:lnTo>
                  <a:pt x="261" y="5"/>
                </a:lnTo>
                <a:lnTo>
                  <a:pt x="254" y="9"/>
                </a:lnTo>
                <a:lnTo>
                  <a:pt x="254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F4B39B6D-034D-4794-8F34-C2F7027DA246}"/>
              </a:ext>
            </a:extLst>
          </p:cNvPr>
          <p:cNvSpPr>
            <a:spLocks noEditPoints="1"/>
          </p:cNvSpPr>
          <p:nvPr/>
        </p:nvSpPr>
        <p:spPr bwMode="auto">
          <a:xfrm>
            <a:off x="2188775" y="1061082"/>
            <a:ext cx="1687899" cy="1145544"/>
          </a:xfrm>
          <a:custGeom>
            <a:avLst/>
            <a:gdLst>
              <a:gd name="T0" fmla="*/ 1088 w 1637"/>
              <a:gd name="T1" fmla="*/ 252 h 1111"/>
              <a:gd name="T2" fmla="*/ 920 w 1637"/>
              <a:gd name="T3" fmla="*/ 351 h 1111"/>
              <a:gd name="T4" fmla="*/ 776 w 1637"/>
              <a:gd name="T5" fmla="*/ 420 h 1111"/>
              <a:gd name="T6" fmla="*/ 672 w 1637"/>
              <a:gd name="T7" fmla="*/ 503 h 1111"/>
              <a:gd name="T8" fmla="*/ 631 w 1637"/>
              <a:gd name="T9" fmla="*/ 560 h 1111"/>
              <a:gd name="T10" fmla="*/ 549 w 1637"/>
              <a:gd name="T11" fmla="*/ 646 h 1111"/>
              <a:gd name="T12" fmla="*/ 535 w 1637"/>
              <a:gd name="T13" fmla="*/ 695 h 1111"/>
              <a:gd name="T14" fmla="*/ 442 w 1637"/>
              <a:gd name="T15" fmla="*/ 778 h 1111"/>
              <a:gd name="T16" fmla="*/ 37 w 1637"/>
              <a:gd name="T17" fmla="*/ 1013 h 1111"/>
              <a:gd name="T18" fmla="*/ 0 w 1637"/>
              <a:gd name="T19" fmla="*/ 1060 h 1111"/>
              <a:gd name="T20" fmla="*/ 78 w 1637"/>
              <a:gd name="T21" fmla="*/ 1094 h 1111"/>
              <a:gd name="T22" fmla="*/ 199 w 1637"/>
              <a:gd name="T23" fmla="*/ 1103 h 1111"/>
              <a:gd name="T24" fmla="*/ 241 w 1637"/>
              <a:gd name="T25" fmla="*/ 1025 h 1111"/>
              <a:gd name="T26" fmla="*/ 496 w 1637"/>
              <a:gd name="T27" fmla="*/ 866 h 1111"/>
              <a:gd name="T28" fmla="*/ 498 w 1637"/>
              <a:gd name="T29" fmla="*/ 848 h 1111"/>
              <a:gd name="T30" fmla="*/ 561 w 1637"/>
              <a:gd name="T31" fmla="*/ 833 h 1111"/>
              <a:gd name="T32" fmla="*/ 577 w 1637"/>
              <a:gd name="T33" fmla="*/ 808 h 1111"/>
              <a:gd name="T34" fmla="*/ 880 w 1637"/>
              <a:gd name="T35" fmla="*/ 625 h 1111"/>
              <a:gd name="T36" fmla="*/ 918 w 1637"/>
              <a:gd name="T37" fmla="*/ 695 h 1111"/>
              <a:gd name="T38" fmla="*/ 879 w 1637"/>
              <a:gd name="T39" fmla="*/ 802 h 1111"/>
              <a:gd name="T40" fmla="*/ 881 w 1637"/>
              <a:gd name="T41" fmla="*/ 927 h 1111"/>
              <a:gd name="T42" fmla="*/ 929 w 1637"/>
              <a:gd name="T43" fmla="*/ 961 h 1111"/>
              <a:gd name="T44" fmla="*/ 1018 w 1637"/>
              <a:gd name="T45" fmla="*/ 992 h 1111"/>
              <a:gd name="T46" fmla="*/ 1068 w 1637"/>
              <a:gd name="T47" fmla="*/ 982 h 1111"/>
              <a:gd name="T48" fmla="*/ 1194 w 1637"/>
              <a:gd name="T49" fmla="*/ 941 h 1111"/>
              <a:gd name="T50" fmla="*/ 1162 w 1637"/>
              <a:gd name="T51" fmla="*/ 1034 h 1111"/>
              <a:gd name="T52" fmla="*/ 1226 w 1637"/>
              <a:gd name="T53" fmla="*/ 1063 h 1111"/>
              <a:gd name="T54" fmla="*/ 1365 w 1637"/>
              <a:gd name="T55" fmla="*/ 1110 h 1111"/>
              <a:gd name="T56" fmla="*/ 1606 w 1637"/>
              <a:gd name="T57" fmla="*/ 1084 h 1111"/>
              <a:gd name="T58" fmla="*/ 1637 w 1637"/>
              <a:gd name="T59" fmla="*/ 979 h 1111"/>
              <a:gd name="T60" fmla="*/ 1620 w 1637"/>
              <a:gd name="T61" fmla="*/ 933 h 1111"/>
              <a:gd name="T62" fmla="*/ 1579 w 1637"/>
              <a:gd name="T63" fmla="*/ 907 h 1111"/>
              <a:gd name="T64" fmla="*/ 1457 w 1637"/>
              <a:gd name="T65" fmla="*/ 892 h 1111"/>
              <a:gd name="T66" fmla="*/ 1408 w 1637"/>
              <a:gd name="T67" fmla="*/ 854 h 1111"/>
              <a:gd name="T68" fmla="*/ 1460 w 1637"/>
              <a:gd name="T69" fmla="*/ 872 h 1111"/>
              <a:gd name="T70" fmla="*/ 1500 w 1637"/>
              <a:gd name="T71" fmla="*/ 850 h 1111"/>
              <a:gd name="T72" fmla="*/ 1551 w 1637"/>
              <a:gd name="T73" fmla="*/ 821 h 1111"/>
              <a:gd name="T74" fmla="*/ 1595 w 1637"/>
              <a:gd name="T75" fmla="*/ 780 h 1111"/>
              <a:gd name="T76" fmla="*/ 1627 w 1637"/>
              <a:gd name="T77" fmla="*/ 583 h 1111"/>
              <a:gd name="T78" fmla="*/ 1571 w 1637"/>
              <a:gd name="T79" fmla="*/ 350 h 1111"/>
              <a:gd name="T80" fmla="*/ 1492 w 1637"/>
              <a:gd name="T81" fmla="*/ 269 h 1111"/>
              <a:gd name="T82" fmla="*/ 1500 w 1637"/>
              <a:gd name="T83" fmla="*/ 234 h 1111"/>
              <a:gd name="T84" fmla="*/ 1531 w 1637"/>
              <a:gd name="T85" fmla="*/ 179 h 1111"/>
              <a:gd name="T86" fmla="*/ 1511 w 1637"/>
              <a:gd name="T87" fmla="*/ 93 h 1111"/>
              <a:gd name="T88" fmla="*/ 1470 w 1637"/>
              <a:gd name="T89" fmla="*/ 37 h 1111"/>
              <a:gd name="T90" fmla="*/ 1401 w 1637"/>
              <a:gd name="T91" fmla="*/ 9 h 1111"/>
              <a:gd name="T92" fmla="*/ 1349 w 1637"/>
              <a:gd name="T93" fmla="*/ 14 h 1111"/>
              <a:gd name="T94" fmla="*/ 1287 w 1637"/>
              <a:gd name="T95" fmla="*/ 21 h 1111"/>
              <a:gd name="T96" fmla="*/ 1265 w 1637"/>
              <a:gd name="T97" fmla="*/ 61 h 1111"/>
              <a:gd name="T98" fmla="*/ 1227 w 1637"/>
              <a:gd name="T99" fmla="*/ 181 h 1111"/>
              <a:gd name="T100" fmla="*/ 1456 w 1637"/>
              <a:gd name="T101" fmla="*/ 598 h 1111"/>
              <a:gd name="T102" fmla="*/ 1463 w 1637"/>
              <a:gd name="T103" fmla="*/ 624 h 1111"/>
              <a:gd name="T104" fmla="*/ 1447 w 1637"/>
              <a:gd name="T105" fmla="*/ 722 h 1111"/>
              <a:gd name="T106" fmla="*/ 1394 w 1637"/>
              <a:gd name="T107" fmla="*/ 787 h 1111"/>
              <a:gd name="T108" fmla="*/ 1362 w 1637"/>
              <a:gd name="T109" fmla="*/ 843 h 1111"/>
              <a:gd name="T110" fmla="*/ 1292 w 1637"/>
              <a:gd name="T111" fmla="*/ 860 h 1111"/>
              <a:gd name="T112" fmla="*/ 1323 w 1637"/>
              <a:gd name="T113" fmla="*/ 755 h 1111"/>
              <a:gd name="T114" fmla="*/ 1385 w 1637"/>
              <a:gd name="T115" fmla="*/ 716 h 1111"/>
              <a:gd name="T116" fmla="*/ 1450 w 1637"/>
              <a:gd name="T117" fmla="*/ 619 h 1111"/>
              <a:gd name="T118" fmla="*/ 1018 w 1637"/>
              <a:gd name="T119" fmla="*/ 742 h 1111"/>
              <a:gd name="T120" fmla="*/ 1041 w 1637"/>
              <a:gd name="T121" fmla="*/ 775 h 1111"/>
              <a:gd name="T122" fmla="*/ 987 w 1637"/>
              <a:gd name="T123" fmla="*/ 800 h 1111"/>
              <a:gd name="T124" fmla="*/ 981 w 1637"/>
              <a:gd name="T125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7" h="1111">
                <a:moveTo>
                  <a:pt x="1218" y="217"/>
                </a:moveTo>
                <a:lnTo>
                  <a:pt x="1218" y="217"/>
                </a:lnTo>
                <a:lnTo>
                  <a:pt x="1180" y="223"/>
                </a:lnTo>
                <a:lnTo>
                  <a:pt x="1149" y="228"/>
                </a:lnTo>
                <a:lnTo>
                  <a:pt x="1136" y="231"/>
                </a:lnTo>
                <a:lnTo>
                  <a:pt x="1126" y="234"/>
                </a:lnTo>
                <a:lnTo>
                  <a:pt x="1126" y="234"/>
                </a:lnTo>
                <a:lnTo>
                  <a:pt x="1109" y="242"/>
                </a:lnTo>
                <a:lnTo>
                  <a:pt x="1088" y="252"/>
                </a:lnTo>
                <a:lnTo>
                  <a:pt x="1057" y="268"/>
                </a:lnTo>
                <a:lnTo>
                  <a:pt x="1057" y="268"/>
                </a:lnTo>
                <a:lnTo>
                  <a:pt x="1039" y="276"/>
                </a:lnTo>
                <a:lnTo>
                  <a:pt x="1007" y="294"/>
                </a:lnTo>
                <a:lnTo>
                  <a:pt x="972" y="313"/>
                </a:lnTo>
                <a:lnTo>
                  <a:pt x="957" y="323"/>
                </a:lnTo>
                <a:lnTo>
                  <a:pt x="945" y="333"/>
                </a:lnTo>
                <a:lnTo>
                  <a:pt x="945" y="333"/>
                </a:lnTo>
                <a:lnTo>
                  <a:pt x="920" y="351"/>
                </a:lnTo>
                <a:lnTo>
                  <a:pt x="891" y="371"/>
                </a:lnTo>
                <a:lnTo>
                  <a:pt x="863" y="388"/>
                </a:lnTo>
                <a:lnTo>
                  <a:pt x="843" y="399"/>
                </a:lnTo>
                <a:lnTo>
                  <a:pt x="843" y="399"/>
                </a:lnTo>
                <a:lnTo>
                  <a:pt x="827" y="404"/>
                </a:lnTo>
                <a:lnTo>
                  <a:pt x="807" y="409"/>
                </a:lnTo>
                <a:lnTo>
                  <a:pt x="789" y="414"/>
                </a:lnTo>
                <a:lnTo>
                  <a:pt x="781" y="417"/>
                </a:lnTo>
                <a:lnTo>
                  <a:pt x="776" y="420"/>
                </a:lnTo>
                <a:lnTo>
                  <a:pt x="776" y="420"/>
                </a:lnTo>
                <a:lnTo>
                  <a:pt x="752" y="445"/>
                </a:lnTo>
                <a:lnTo>
                  <a:pt x="726" y="471"/>
                </a:lnTo>
                <a:lnTo>
                  <a:pt x="726" y="471"/>
                </a:lnTo>
                <a:lnTo>
                  <a:pt x="720" y="475"/>
                </a:lnTo>
                <a:lnTo>
                  <a:pt x="714" y="478"/>
                </a:lnTo>
                <a:lnTo>
                  <a:pt x="696" y="488"/>
                </a:lnTo>
                <a:lnTo>
                  <a:pt x="680" y="498"/>
                </a:lnTo>
                <a:lnTo>
                  <a:pt x="672" y="503"/>
                </a:lnTo>
                <a:lnTo>
                  <a:pt x="666" y="508"/>
                </a:lnTo>
                <a:lnTo>
                  <a:pt x="666" y="508"/>
                </a:lnTo>
                <a:lnTo>
                  <a:pt x="659" y="515"/>
                </a:lnTo>
                <a:lnTo>
                  <a:pt x="653" y="523"/>
                </a:lnTo>
                <a:lnTo>
                  <a:pt x="645" y="539"/>
                </a:lnTo>
                <a:lnTo>
                  <a:pt x="637" y="552"/>
                </a:lnTo>
                <a:lnTo>
                  <a:pt x="635" y="557"/>
                </a:lnTo>
                <a:lnTo>
                  <a:pt x="631" y="560"/>
                </a:lnTo>
                <a:lnTo>
                  <a:pt x="631" y="560"/>
                </a:lnTo>
                <a:lnTo>
                  <a:pt x="621" y="564"/>
                </a:lnTo>
                <a:lnTo>
                  <a:pt x="603" y="572"/>
                </a:lnTo>
                <a:lnTo>
                  <a:pt x="587" y="579"/>
                </a:lnTo>
                <a:lnTo>
                  <a:pt x="581" y="583"/>
                </a:lnTo>
                <a:lnTo>
                  <a:pt x="577" y="585"/>
                </a:lnTo>
                <a:lnTo>
                  <a:pt x="577" y="585"/>
                </a:lnTo>
                <a:lnTo>
                  <a:pt x="562" y="616"/>
                </a:lnTo>
                <a:lnTo>
                  <a:pt x="549" y="646"/>
                </a:lnTo>
                <a:lnTo>
                  <a:pt x="549" y="646"/>
                </a:lnTo>
                <a:lnTo>
                  <a:pt x="540" y="663"/>
                </a:lnTo>
                <a:lnTo>
                  <a:pt x="535" y="673"/>
                </a:lnTo>
                <a:lnTo>
                  <a:pt x="534" y="677"/>
                </a:lnTo>
                <a:lnTo>
                  <a:pt x="534" y="678"/>
                </a:lnTo>
                <a:lnTo>
                  <a:pt x="534" y="678"/>
                </a:lnTo>
                <a:lnTo>
                  <a:pt x="534" y="681"/>
                </a:lnTo>
                <a:lnTo>
                  <a:pt x="535" y="688"/>
                </a:lnTo>
                <a:lnTo>
                  <a:pt x="535" y="695"/>
                </a:lnTo>
                <a:lnTo>
                  <a:pt x="535" y="695"/>
                </a:lnTo>
                <a:lnTo>
                  <a:pt x="497" y="726"/>
                </a:lnTo>
                <a:lnTo>
                  <a:pt x="470" y="748"/>
                </a:lnTo>
                <a:lnTo>
                  <a:pt x="454" y="762"/>
                </a:lnTo>
                <a:lnTo>
                  <a:pt x="454" y="762"/>
                </a:lnTo>
                <a:lnTo>
                  <a:pt x="448" y="764"/>
                </a:lnTo>
                <a:lnTo>
                  <a:pt x="445" y="765"/>
                </a:lnTo>
                <a:lnTo>
                  <a:pt x="444" y="769"/>
                </a:lnTo>
                <a:lnTo>
                  <a:pt x="442" y="778"/>
                </a:lnTo>
                <a:lnTo>
                  <a:pt x="442" y="778"/>
                </a:lnTo>
                <a:lnTo>
                  <a:pt x="439" y="792"/>
                </a:lnTo>
                <a:lnTo>
                  <a:pt x="438" y="806"/>
                </a:lnTo>
                <a:lnTo>
                  <a:pt x="438" y="819"/>
                </a:lnTo>
                <a:lnTo>
                  <a:pt x="171" y="1003"/>
                </a:lnTo>
                <a:lnTo>
                  <a:pt x="118" y="1003"/>
                </a:lnTo>
                <a:lnTo>
                  <a:pt x="118" y="1003"/>
                </a:lnTo>
                <a:lnTo>
                  <a:pt x="103" y="1004"/>
                </a:lnTo>
                <a:lnTo>
                  <a:pt x="71" y="1008"/>
                </a:lnTo>
                <a:lnTo>
                  <a:pt x="37" y="1013"/>
                </a:lnTo>
                <a:lnTo>
                  <a:pt x="24" y="1015"/>
                </a:lnTo>
                <a:lnTo>
                  <a:pt x="21" y="1018"/>
                </a:lnTo>
                <a:lnTo>
                  <a:pt x="18" y="1019"/>
                </a:lnTo>
                <a:lnTo>
                  <a:pt x="18" y="1019"/>
                </a:lnTo>
                <a:lnTo>
                  <a:pt x="12" y="1029"/>
                </a:lnTo>
                <a:lnTo>
                  <a:pt x="6" y="1041"/>
                </a:lnTo>
                <a:lnTo>
                  <a:pt x="1" y="1053"/>
                </a:lnTo>
                <a:lnTo>
                  <a:pt x="0" y="1060"/>
                </a:lnTo>
                <a:lnTo>
                  <a:pt x="0" y="1060"/>
                </a:lnTo>
                <a:lnTo>
                  <a:pt x="1" y="1064"/>
                </a:lnTo>
                <a:lnTo>
                  <a:pt x="3" y="1069"/>
                </a:lnTo>
                <a:lnTo>
                  <a:pt x="8" y="1074"/>
                </a:lnTo>
                <a:lnTo>
                  <a:pt x="13" y="1079"/>
                </a:lnTo>
                <a:lnTo>
                  <a:pt x="13" y="1079"/>
                </a:lnTo>
                <a:lnTo>
                  <a:pt x="18" y="1082"/>
                </a:lnTo>
                <a:lnTo>
                  <a:pt x="27" y="1084"/>
                </a:lnTo>
                <a:lnTo>
                  <a:pt x="51" y="1090"/>
                </a:lnTo>
                <a:lnTo>
                  <a:pt x="78" y="1094"/>
                </a:lnTo>
                <a:lnTo>
                  <a:pt x="101" y="1096"/>
                </a:lnTo>
                <a:lnTo>
                  <a:pt x="101" y="1096"/>
                </a:lnTo>
                <a:lnTo>
                  <a:pt x="125" y="1099"/>
                </a:lnTo>
                <a:lnTo>
                  <a:pt x="156" y="1103"/>
                </a:lnTo>
                <a:lnTo>
                  <a:pt x="183" y="1105"/>
                </a:lnTo>
                <a:lnTo>
                  <a:pt x="193" y="1104"/>
                </a:lnTo>
                <a:lnTo>
                  <a:pt x="197" y="1104"/>
                </a:lnTo>
                <a:lnTo>
                  <a:pt x="199" y="1103"/>
                </a:lnTo>
                <a:lnTo>
                  <a:pt x="199" y="1103"/>
                </a:lnTo>
                <a:lnTo>
                  <a:pt x="204" y="1098"/>
                </a:lnTo>
                <a:lnTo>
                  <a:pt x="210" y="1089"/>
                </a:lnTo>
                <a:lnTo>
                  <a:pt x="226" y="1067"/>
                </a:lnTo>
                <a:lnTo>
                  <a:pt x="240" y="1045"/>
                </a:lnTo>
                <a:lnTo>
                  <a:pt x="243" y="1036"/>
                </a:lnTo>
                <a:lnTo>
                  <a:pt x="245" y="1031"/>
                </a:lnTo>
                <a:lnTo>
                  <a:pt x="245" y="1031"/>
                </a:lnTo>
                <a:lnTo>
                  <a:pt x="243" y="1028"/>
                </a:lnTo>
                <a:lnTo>
                  <a:pt x="241" y="1025"/>
                </a:lnTo>
                <a:lnTo>
                  <a:pt x="236" y="1019"/>
                </a:lnTo>
                <a:lnTo>
                  <a:pt x="227" y="1014"/>
                </a:lnTo>
                <a:lnTo>
                  <a:pt x="467" y="856"/>
                </a:lnTo>
                <a:lnTo>
                  <a:pt x="467" y="856"/>
                </a:lnTo>
                <a:lnTo>
                  <a:pt x="470" y="859"/>
                </a:lnTo>
                <a:lnTo>
                  <a:pt x="479" y="864"/>
                </a:lnTo>
                <a:lnTo>
                  <a:pt x="488" y="867"/>
                </a:lnTo>
                <a:lnTo>
                  <a:pt x="492" y="867"/>
                </a:lnTo>
                <a:lnTo>
                  <a:pt x="496" y="866"/>
                </a:lnTo>
                <a:lnTo>
                  <a:pt x="496" y="866"/>
                </a:lnTo>
                <a:lnTo>
                  <a:pt x="498" y="864"/>
                </a:lnTo>
                <a:lnTo>
                  <a:pt x="498" y="860"/>
                </a:lnTo>
                <a:lnTo>
                  <a:pt x="498" y="858"/>
                </a:lnTo>
                <a:lnTo>
                  <a:pt x="498" y="854"/>
                </a:lnTo>
                <a:lnTo>
                  <a:pt x="496" y="849"/>
                </a:lnTo>
                <a:lnTo>
                  <a:pt x="495" y="846"/>
                </a:lnTo>
                <a:lnTo>
                  <a:pt x="495" y="846"/>
                </a:lnTo>
                <a:lnTo>
                  <a:pt x="498" y="848"/>
                </a:lnTo>
                <a:lnTo>
                  <a:pt x="508" y="849"/>
                </a:lnTo>
                <a:lnTo>
                  <a:pt x="515" y="850"/>
                </a:lnTo>
                <a:lnTo>
                  <a:pt x="523" y="849"/>
                </a:lnTo>
                <a:lnTo>
                  <a:pt x="531" y="848"/>
                </a:lnTo>
                <a:lnTo>
                  <a:pt x="541" y="845"/>
                </a:lnTo>
                <a:lnTo>
                  <a:pt x="541" y="845"/>
                </a:lnTo>
                <a:lnTo>
                  <a:pt x="550" y="840"/>
                </a:lnTo>
                <a:lnTo>
                  <a:pt x="556" y="837"/>
                </a:lnTo>
                <a:lnTo>
                  <a:pt x="561" y="833"/>
                </a:lnTo>
                <a:lnTo>
                  <a:pt x="563" y="829"/>
                </a:lnTo>
                <a:lnTo>
                  <a:pt x="566" y="824"/>
                </a:lnTo>
                <a:lnTo>
                  <a:pt x="567" y="822"/>
                </a:lnTo>
                <a:lnTo>
                  <a:pt x="567" y="822"/>
                </a:lnTo>
                <a:lnTo>
                  <a:pt x="572" y="819"/>
                </a:lnTo>
                <a:lnTo>
                  <a:pt x="575" y="817"/>
                </a:lnTo>
                <a:lnTo>
                  <a:pt x="577" y="812"/>
                </a:lnTo>
                <a:lnTo>
                  <a:pt x="577" y="812"/>
                </a:lnTo>
                <a:lnTo>
                  <a:pt x="577" y="808"/>
                </a:lnTo>
                <a:lnTo>
                  <a:pt x="576" y="805"/>
                </a:lnTo>
                <a:lnTo>
                  <a:pt x="572" y="798"/>
                </a:lnTo>
                <a:lnTo>
                  <a:pt x="565" y="790"/>
                </a:lnTo>
                <a:lnTo>
                  <a:pt x="833" y="605"/>
                </a:lnTo>
                <a:lnTo>
                  <a:pt x="874" y="585"/>
                </a:lnTo>
                <a:lnTo>
                  <a:pt x="874" y="585"/>
                </a:lnTo>
                <a:lnTo>
                  <a:pt x="875" y="594"/>
                </a:lnTo>
                <a:lnTo>
                  <a:pt x="877" y="614"/>
                </a:lnTo>
                <a:lnTo>
                  <a:pt x="880" y="625"/>
                </a:lnTo>
                <a:lnTo>
                  <a:pt x="882" y="637"/>
                </a:lnTo>
                <a:lnTo>
                  <a:pt x="887" y="648"/>
                </a:lnTo>
                <a:lnTo>
                  <a:pt x="892" y="657"/>
                </a:lnTo>
                <a:lnTo>
                  <a:pt x="892" y="657"/>
                </a:lnTo>
                <a:lnTo>
                  <a:pt x="903" y="672"/>
                </a:lnTo>
                <a:lnTo>
                  <a:pt x="912" y="683"/>
                </a:lnTo>
                <a:lnTo>
                  <a:pt x="920" y="691"/>
                </a:lnTo>
                <a:lnTo>
                  <a:pt x="920" y="691"/>
                </a:lnTo>
                <a:lnTo>
                  <a:pt x="918" y="695"/>
                </a:lnTo>
                <a:lnTo>
                  <a:pt x="904" y="711"/>
                </a:lnTo>
                <a:lnTo>
                  <a:pt x="904" y="711"/>
                </a:lnTo>
                <a:lnTo>
                  <a:pt x="893" y="723"/>
                </a:lnTo>
                <a:lnTo>
                  <a:pt x="886" y="733"/>
                </a:lnTo>
                <a:lnTo>
                  <a:pt x="882" y="742"/>
                </a:lnTo>
                <a:lnTo>
                  <a:pt x="880" y="754"/>
                </a:lnTo>
                <a:lnTo>
                  <a:pt x="880" y="754"/>
                </a:lnTo>
                <a:lnTo>
                  <a:pt x="879" y="778"/>
                </a:lnTo>
                <a:lnTo>
                  <a:pt x="879" y="802"/>
                </a:lnTo>
                <a:lnTo>
                  <a:pt x="879" y="802"/>
                </a:lnTo>
                <a:lnTo>
                  <a:pt x="875" y="822"/>
                </a:lnTo>
                <a:lnTo>
                  <a:pt x="870" y="848"/>
                </a:lnTo>
                <a:lnTo>
                  <a:pt x="869" y="861"/>
                </a:lnTo>
                <a:lnTo>
                  <a:pt x="868" y="874"/>
                </a:lnTo>
                <a:lnTo>
                  <a:pt x="868" y="885"/>
                </a:lnTo>
                <a:lnTo>
                  <a:pt x="869" y="893"/>
                </a:lnTo>
                <a:lnTo>
                  <a:pt x="869" y="893"/>
                </a:lnTo>
                <a:lnTo>
                  <a:pt x="881" y="927"/>
                </a:lnTo>
                <a:lnTo>
                  <a:pt x="886" y="940"/>
                </a:lnTo>
                <a:lnTo>
                  <a:pt x="888" y="946"/>
                </a:lnTo>
                <a:lnTo>
                  <a:pt x="888" y="946"/>
                </a:lnTo>
                <a:lnTo>
                  <a:pt x="895" y="950"/>
                </a:lnTo>
                <a:lnTo>
                  <a:pt x="904" y="955"/>
                </a:lnTo>
                <a:lnTo>
                  <a:pt x="914" y="959"/>
                </a:lnTo>
                <a:lnTo>
                  <a:pt x="924" y="961"/>
                </a:lnTo>
                <a:lnTo>
                  <a:pt x="924" y="961"/>
                </a:lnTo>
                <a:lnTo>
                  <a:pt x="929" y="961"/>
                </a:lnTo>
                <a:lnTo>
                  <a:pt x="933" y="961"/>
                </a:lnTo>
                <a:lnTo>
                  <a:pt x="938" y="962"/>
                </a:lnTo>
                <a:lnTo>
                  <a:pt x="948" y="967"/>
                </a:lnTo>
                <a:lnTo>
                  <a:pt x="948" y="967"/>
                </a:lnTo>
                <a:lnTo>
                  <a:pt x="956" y="972"/>
                </a:lnTo>
                <a:lnTo>
                  <a:pt x="966" y="977"/>
                </a:lnTo>
                <a:lnTo>
                  <a:pt x="989" y="986"/>
                </a:lnTo>
                <a:lnTo>
                  <a:pt x="1012" y="991"/>
                </a:lnTo>
                <a:lnTo>
                  <a:pt x="1018" y="992"/>
                </a:lnTo>
                <a:lnTo>
                  <a:pt x="1021" y="992"/>
                </a:lnTo>
                <a:lnTo>
                  <a:pt x="1021" y="992"/>
                </a:lnTo>
                <a:lnTo>
                  <a:pt x="1030" y="988"/>
                </a:lnTo>
                <a:lnTo>
                  <a:pt x="1042" y="984"/>
                </a:lnTo>
                <a:lnTo>
                  <a:pt x="1058" y="979"/>
                </a:lnTo>
                <a:lnTo>
                  <a:pt x="1058" y="979"/>
                </a:lnTo>
                <a:lnTo>
                  <a:pt x="1058" y="979"/>
                </a:lnTo>
                <a:lnTo>
                  <a:pt x="1061" y="981"/>
                </a:lnTo>
                <a:lnTo>
                  <a:pt x="1068" y="982"/>
                </a:lnTo>
                <a:lnTo>
                  <a:pt x="1084" y="984"/>
                </a:lnTo>
                <a:lnTo>
                  <a:pt x="1084" y="984"/>
                </a:lnTo>
                <a:lnTo>
                  <a:pt x="1090" y="984"/>
                </a:lnTo>
                <a:lnTo>
                  <a:pt x="1097" y="983"/>
                </a:lnTo>
                <a:lnTo>
                  <a:pt x="1114" y="979"/>
                </a:lnTo>
                <a:lnTo>
                  <a:pt x="1131" y="972"/>
                </a:lnTo>
                <a:lnTo>
                  <a:pt x="1149" y="965"/>
                </a:lnTo>
                <a:lnTo>
                  <a:pt x="1181" y="949"/>
                </a:lnTo>
                <a:lnTo>
                  <a:pt x="1194" y="941"/>
                </a:lnTo>
                <a:lnTo>
                  <a:pt x="1194" y="941"/>
                </a:lnTo>
                <a:lnTo>
                  <a:pt x="1189" y="951"/>
                </a:lnTo>
                <a:lnTo>
                  <a:pt x="1178" y="972"/>
                </a:lnTo>
                <a:lnTo>
                  <a:pt x="1167" y="997"/>
                </a:lnTo>
                <a:lnTo>
                  <a:pt x="1163" y="1007"/>
                </a:lnTo>
                <a:lnTo>
                  <a:pt x="1161" y="1014"/>
                </a:lnTo>
                <a:lnTo>
                  <a:pt x="1161" y="1014"/>
                </a:lnTo>
                <a:lnTo>
                  <a:pt x="1162" y="1030"/>
                </a:lnTo>
                <a:lnTo>
                  <a:pt x="1162" y="1034"/>
                </a:lnTo>
                <a:lnTo>
                  <a:pt x="1161" y="1039"/>
                </a:lnTo>
                <a:lnTo>
                  <a:pt x="1161" y="1039"/>
                </a:lnTo>
                <a:lnTo>
                  <a:pt x="1162" y="1040"/>
                </a:lnTo>
                <a:lnTo>
                  <a:pt x="1163" y="1041"/>
                </a:lnTo>
                <a:lnTo>
                  <a:pt x="1168" y="1044"/>
                </a:lnTo>
                <a:lnTo>
                  <a:pt x="1183" y="1045"/>
                </a:lnTo>
                <a:lnTo>
                  <a:pt x="1206" y="1045"/>
                </a:lnTo>
                <a:lnTo>
                  <a:pt x="1206" y="1045"/>
                </a:lnTo>
                <a:lnTo>
                  <a:pt x="1226" y="1063"/>
                </a:lnTo>
                <a:lnTo>
                  <a:pt x="1242" y="1077"/>
                </a:lnTo>
                <a:lnTo>
                  <a:pt x="1257" y="1088"/>
                </a:lnTo>
                <a:lnTo>
                  <a:pt x="1257" y="1088"/>
                </a:lnTo>
                <a:lnTo>
                  <a:pt x="1271" y="1094"/>
                </a:lnTo>
                <a:lnTo>
                  <a:pt x="1290" y="1100"/>
                </a:lnTo>
                <a:lnTo>
                  <a:pt x="1310" y="1106"/>
                </a:lnTo>
                <a:lnTo>
                  <a:pt x="1324" y="1109"/>
                </a:lnTo>
                <a:lnTo>
                  <a:pt x="1324" y="1109"/>
                </a:lnTo>
                <a:lnTo>
                  <a:pt x="1365" y="1110"/>
                </a:lnTo>
                <a:lnTo>
                  <a:pt x="1441" y="1111"/>
                </a:lnTo>
                <a:lnTo>
                  <a:pt x="1483" y="1111"/>
                </a:lnTo>
                <a:lnTo>
                  <a:pt x="1520" y="1110"/>
                </a:lnTo>
                <a:lnTo>
                  <a:pt x="1550" y="1108"/>
                </a:lnTo>
                <a:lnTo>
                  <a:pt x="1561" y="1105"/>
                </a:lnTo>
                <a:lnTo>
                  <a:pt x="1568" y="1103"/>
                </a:lnTo>
                <a:lnTo>
                  <a:pt x="1568" y="1103"/>
                </a:lnTo>
                <a:lnTo>
                  <a:pt x="1589" y="1093"/>
                </a:lnTo>
                <a:lnTo>
                  <a:pt x="1606" y="1084"/>
                </a:lnTo>
                <a:lnTo>
                  <a:pt x="1612" y="1080"/>
                </a:lnTo>
                <a:lnTo>
                  <a:pt x="1619" y="1076"/>
                </a:lnTo>
                <a:lnTo>
                  <a:pt x="1622" y="1072"/>
                </a:lnTo>
                <a:lnTo>
                  <a:pt x="1626" y="1066"/>
                </a:lnTo>
                <a:lnTo>
                  <a:pt x="1626" y="1066"/>
                </a:lnTo>
                <a:lnTo>
                  <a:pt x="1630" y="1048"/>
                </a:lnTo>
                <a:lnTo>
                  <a:pt x="1633" y="1021"/>
                </a:lnTo>
                <a:lnTo>
                  <a:pt x="1636" y="993"/>
                </a:lnTo>
                <a:lnTo>
                  <a:pt x="1637" y="979"/>
                </a:lnTo>
                <a:lnTo>
                  <a:pt x="1636" y="970"/>
                </a:lnTo>
                <a:lnTo>
                  <a:pt x="1636" y="970"/>
                </a:lnTo>
                <a:lnTo>
                  <a:pt x="1636" y="954"/>
                </a:lnTo>
                <a:lnTo>
                  <a:pt x="1635" y="945"/>
                </a:lnTo>
                <a:lnTo>
                  <a:pt x="1633" y="943"/>
                </a:lnTo>
                <a:lnTo>
                  <a:pt x="1631" y="939"/>
                </a:lnTo>
                <a:lnTo>
                  <a:pt x="1626" y="936"/>
                </a:lnTo>
                <a:lnTo>
                  <a:pt x="1620" y="933"/>
                </a:lnTo>
                <a:lnTo>
                  <a:pt x="1620" y="933"/>
                </a:lnTo>
                <a:lnTo>
                  <a:pt x="1593" y="922"/>
                </a:lnTo>
                <a:lnTo>
                  <a:pt x="1583" y="918"/>
                </a:lnTo>
                <a:lnTo>
                  <a:pt x="1583" y="918"/>
                </a:lnTo>
                <a:lnTo>
                  <a:pt x="1584" y="917"/>
                </a:lnTo>
                <a:lnTo>
                  <a:pt x="1585" y="915"/>
                </a:lnTo>
                <a:lnTo>
                  <a:pt x="1587" y="913"/>
                </a:lnTo>
                <a:lnTo>
                  <a:pt x="1585" y="912"/>
                </a:lnTo>
                <a:lnTo>
                  <a:pt x="1584" y="909"/>
                </a:lnTo>
                <a:lnTo>
                  <a:pt x="1579" y="907"/>
                </a:lnTo>
                <a:lnTo>
                  <a:pt x="1573" y="904"/>
                </a:lnTo>
                <a:lnTo>
                  <a:pt x="1573" y="904"/>
                </a:lnTo>
                <a:lnTo>
                  <a:pt x="1556" y="899"/>
                </a:lnTo>
                <a:lnTo>
                  <a:pt x="1541" y="896"/>
                </a:lnTo>
                <a:lnTo>
                  <a:pt x="1526" y="893"/>
                </a:lnTo>
                <a:lnTo>
                  <a:pt x="1510" y="892"/>
                </a:lnTo>
                <a:lnTo>
                  <a:pt x="1510" y="892"/>
                </a:lnTo>
                <a:lnTo>
                  <a:pt x="1488" y="891"/>
                </a:lnTo>
                <a:lnTo>
                  <a:pt x="1457" y="892"/>
                </a:lnTo>
                <a:lnTo>
                  <a:pt x="1429" y="892"/>
                </a:lnTo>
                <a:lnTo>
                  <a:pt x="1420" y="891"/>
                </a:lnTo>
                <a:lnTo>
                  <a:pt x="1417" y="891"/>
                </a:lnTo>
                <a:lnTo>
                  <a:pt x="1417" y="891"/>
                </a:lnTo>
                <a:lnTo>
                  <a:pt x="1414" y="887"/>
                </a:lnTo>
                <a:lnTo>
                  <a:pt x="1412" y="880"/>
                </a:lnTo>
                <a:lnTo>
                  <a:pt x="1412" y="880"/>
                </a:lnTo>
                <a:lnTo>
                  <a:pt x="1408" y="854"/>
                </a:lnTo>
                <a:lnTo>
                  <a:pt x="1408" y="854"/>
                </a:lnTo>
                <a:lnTo>
                  <a:pt x="1419" y="861"/>
                </a:lnTo>
                <a:lnTo>
                  <a:pt x="1430" y="866"/>
                </a:lnTo>
                <a:lnTo>
                  <a:pt x="1438" y="869"/>
                </a:lnTo>
                <a:lnTo>
                  <a:pt x="1438" y="869"/>
                </a:lnTo>
                <a:lnTo>
                  <a:pt x="1447" y="870"/>
                </a:lnTo>
                <a:lnTo>
                  <a:pt x="1454" y="871"/>
                </a:lnTo>
                <a:lnTo>
                  <a:pt x="1454" y="871"/>
                </a:lnTo>
                <a:lnTo>
                  <a:pt x="1457" y="871"/>
                </a:lnTo>
                <a:lnTo>
                  <a:pt x="1460" y="872"/>
                </a:lnTo>
                <a:lnTo>
                  <a:pt x="1465" y="871"/>
                </a:lnTo>
                <a:lnTo>
                  <a:pt x="1465" y="871"/>
                </a:lnTo>
                <a:lnTo>
                  <a:pt x="1470" y="870"/>
                </a:lnTo>
                <a:lnTo>
                  <a:pt x="1473" y="871"/>
                </a:lnTo>
                <a:lnTo>
                  <a:pt x="1477" y="870"/>
                </a:lnTo>
                <a:lnTo>
                  <a:pt x="1484" y="866"/>
                </a:lnTo>
                <a:lnTo>
                  <a:pt x="1484" y="866"/>
                </a:lnTo>
                <a:lnTo>
                  <a:pt x="1494" y="858"/>
                </a:lnTo>
                <a:lnTo>
                  <a:pt x="1500" y="850"/>
                </a:lnTo>
                <a:lnTo>
                  <a:pt x="1504" y="844"/>
                </a:lnTo>
                <a:lnTo>
                  <a:pt x="1508" y="840"/>
                </a:lnTo>
                <a:lnTo>
                  <a:pt x="1508" y="840"/>
                </a:lnTo>
                <a:lnTo>
                  <a:pt x="1516" y="833"/>
                </a:lnTo>
                <a:lnTo>
                  <a:pt x="1524" y="827"/>
                </a:lnTo>
                <a:lnTo>
                  <a:pt x="1524" y="827"/>
                </a:lnTo>
                <a:lnTo>
                  <a:pt x="1536" y="824"/>
                </a:lnTo>
                <a:lnTo>
                  <a:pt x="1546" y="823"/>
                </a:lnTo>
                <a:lnTo>
                  <a:pt x="1551" y="821"/>
                </a:lnTo>
                <a:lnTo>
                  <a:pt x="1551" y="821"/>
                </a:lnTo>
                <a:lnTo>
                  <a:pt x="1563" y="810"/>
                </a:lnTo>
                <a:lnTo>
                  <a:pt x="1571" y="801"/>
                </a:lnTo>
                <a:lnTo>
                  <a:pt x="1571" y="801"/>
                </a:lnTo>
                <a:lnTo>
                  <a:pt x="1582" y="794"/>
                </a:lnTo>
                <a:lnTo>
                  <a:pt x="1590" y="787"/>
                </a:lnTo>
                <a:lnTo>
                  <a:pt x="1593" y="784"/>
                </a:lnTo>
                <a:lnTo>
                  <a:pt x="1595" y="780"/>
                </a:lnTo>
                <a:lnTo>
                  <a:pt x="1595" y="780"/>
                </a:lnTo>
                <a:lnTo>
                  <a:pt x="1614" y="723"/>
                </a:lnTo>
                <a:lnTo>
                  <a:pt x="1614" y="723"/>
                </a:lnTo>
                <a:lnTo>
                  <a:pt x="1620" y="688"/>
                </a:lnTo>
                <a:lnTo>
                  <a:pt x="1620" y="688"/>
                </a:lnTo>
                <a:lnTo>
                  <a:pt x="1622" y="667"/>
                </a:lnTo>
                <a:lnTo>
                  <a:pt x="1625" y="645"/>
                </a:lnTo>
                <a:lnTo>
                  <a:pt x="1626" y="616"/>
                </a:lnTo>
                <a:lnTo>
                  <a:pt x="1626" y="616"/>
                </a:lnTo>
                <a:lnTo>
                  <a:pt x="1627" y="583"/>
                </a:lnTo>
                <a:lnTo>
                  <a:pt x="1630" y="552"/>
                </a:lnTo>
                <a:lnTo>
                  <a:pt x="1630" y="552"/>
                </a:lnTo>
                <a:lnTo>
                  <a:pt x="1607" y="413"/>
                </a:lnTo>
                <a:lnTo>
                  <a:pt x="1607" y="413"/>
                </a:lnTo>
                <a:lnTo>
                  <a:pt x="1607" y="404"/>
                </a:lnTo>
                <a:lnTo>
                  <a:pt x="1606" y="399"/>
                </a:lnTo>
                <a:lnTo>
                  <a:pt x="1603" y="393"/>
                </a:lnTo>
                <a:lnTo>
                  <a:pt x="1603" y="393"/>
                </a:lnTo>
                <a:lnTo>
                  <a:pt x="1571" y="350"/>
                </a:lnTo>
                <a:lnTo>
                  <a:pt x="1571" y="350"/>
                </a:lnTo>
                <a:lnTo>
                  <a:pt x="1548" y="316"/>
                </a:lnTo>
                <a:lnTo>
                  <a:pt x="1548" y="316"/>
                </a:lnTo>
                <a:lnTo>
                  <a:pt x="1535" y="305"/>
                </a:lnTo>
                <a:lnTo>
                  <a:pt x="1524" y="295"/>
                </a:lnTo>
                <a:lnTo>
                  <a:pt x="1495" y="276"/>
                </a:lnTo>
                <a:lnTo>
                  <a:pt x="1489" y="273"/>
                </a:lnTo>
                <a:lnTo>
                  <a:pt x="1489" y="273"/>
                </a:lnTo>
                <a:lnTo>
                  <a:pt x="1492" y="269"/>
                </a:lnTo>
                <a:lnTo>
                  <a:pt x="1495" y="260"/>
                </a:lnTo>
                <a:lnTo>
                  <a:pt x="1495" y="260"/>
                </a:lnTo>
                <a:lnTo>
                  <a:pt x="1497" y="257"/>
                </a:lnTo>
                <a:lnTo>
                  <a:pt x="1498" y="255"/>
                </a:lnTo>
                <a:lnTo>
                  <a:pt x="1499" y="253"/>
                </a:lnTo>
                <a:lnTo>
                  <a:pt x="1500" y="248"/>
                </a:lnTo>
                <a:lnTo>
                  <a:pt x="1500" y="248"/>
                </a:lnTo>
                <a:lnTo>
                  <a:pt x="1500" y="237"/>
                </a:lnTo>
                <a:lnTo>
                  <a:pt x="1500" y="234"/>
                </a:lnTo>
                <a:lnTo>
                  <a:pt x="1503" y="233"/>
                </a:lnTo>
                <a:lnTo>
                  <a:pt x="1503" y="233"/>
                </a:lnTo>
                <a:lnTo>
                  <a:pt x="1519" y="225"/>
                </a:lnTo>
                <a:lnTo>
                  <a:pt x="1527" y="220"/>
                </a:lnTo>
                <a:lnTo>
                  <a:pt x="1531" y="216"/>
                </a:lnTo>
                <a:lnTo>
                  <a:pt x="1531" y="216"/>
                </a:lnTo>
                <a:lnTo>
                  <a:pt x="1532" y="200"/>
                </a:lnTo>
                <a:lnTo>
                  <a:pt x="1531" y="179"/>
                </a:lnTo>
                <a:lnTo>
                  <a:pt x="1531" y="179"/>
                </a:lnTo>
                <a:lnTo>
                  <a:pt x="1527" y="161"/>
                </a:lnTo>
                <a:lnTo>
                  <a:pt x="1525" y="146"/>
                </a:lnTo>
                <a:lnTo>
                  <a:pt x="1524" y="131"/>
                </a:lnTo>
                <a:lnTo>
                  <a:pt x="1524" y="131"/>
                </a:lnTo>
                <a:lnTo>
                  <a:pt x="1524" y="111"/>
                </a:lnTo>
                <a:lnTo>
                  <a:pt x="1523" y="105"/>
                </a:lnTo>
                <a:lnTo>
                  <a:pt x="1520" y="100"/>
                </a:lnTo>
                <a:lnTo>
                  <a:pt x="1520" y="100"/>
                </a:lnTo>
                <a:lnTo>
                  <a:pt x="1511" y="93"/>
                </a:lnTo>
                <a:lnTo>
                  <a:pt x="1504" y="87"/>
                </a:lnTo>
                <a:lnTo>
                  <a:pt x="1504" y="87"/>
                </a:lnTo>
                <a:lnTo>
                  <a:pt x="1500" y="79"/>
                </a:lnTo>
                <a:lnTo>
                  <a:pt x="1492" y="67"/>
                </a:lnTo>
                <a:lnTo>
                  <a:pt x="1492" y="67"/>
                </a:lnTo>
                <a:lnTo>
                  <a:pt x="1481" y="51"/>
                </a:lnTo>
                <a:lnTo>
                  <a:pt x="1474" y="44"/>
                </a:lnTo>
                <a:lnTo>
                  <a:pt x="1470" y="37"/>
                </a:lnTo>
                <a:lnTo>
                  <a:pt x="1470" y="37"/>
                </a:lnTo>
                <a:lnTo>
                  <a:pt x="1462" y="32"/>
                </a:lnTo>
                <a:lnTo>
                  <a:pt x="1454" y="29"/>
                </a:lnTo>
                <a:lnTo>
                  <a:pt x="1442" y="25"/>
                </a:lnTo>
                <a:lnTo>
                  <a:pt x="1442" y="25"/>
                </a:lnTo>
                <a:lnTo>
                  <a:pt x="1428" y="19"/>
                </a:lnTo>
                <a:lnTo>
                  <a:pt x="1417" y="14"/>
                </a:lnTo>
                <a:lnTo>
                  <a:pt x="1408" y="12"/>
                </a:lnTo>
                <a:lnTo>
                  <a:pt x="1408" y="12"/>
                </a:lnTo>
                <a:lnTo>
                  <a:pt x="1401" y="9"/>
                </a:lnTo>
                <a:lnTo>
                  <a:pt x="1392" y="4"/>
                </a:lnTo>
                <a:lnTo>
                  <a:pt x="1382" y="2"/>
                </a:lnTo>
                <a:lnTo>
                  <a:pt x="1378" y="0"/>
                </a:lnTo>
                <a:lnTo>
                  <a:pt x="1375" y="0"/>
                </a:lnTo>
                <a:lnTo>
                  <a:pt x="1375" y="0"/>
                </a:lnTo>
                <a:lnTo>
                  <a:pt x="1366" y="3"/>
                </a:lnTo>
                <a:lnTo>
                  <a:pt x="1359" y="7"/>
                </a:lnTo>
                <a:lnTo>
                  <a:pt x="1351" y="12"/>
                </a:lnTo>
                <a:lnTo>
                  <a:pt x="1349" y="14"/>
                </a:lnTo>
                <a:lnTo>
                  <a:pt x="1349" y="14"/>
                </a:lnTo>
                <a:lnTo>
                  <a:pt x="1346" y="15"/>
                </a:lnTo>
                <a:lnTo>
                  <a:pt x="1343" y="16"/>
                </a:lnTo>
                <a:lnTo>
                  <a:pt x="1330" y="19"/>
                </a:lnTo>
                <a:lnTo>
                  <a:pt x="1308" y="20"/>
                </a:lnTo>
                <a:lnTo>
                  <a:pt x="1308" y="20"/>
                </a:lnTo>
                <a:lnTo>
                  <a:pt x="1295" y="20"/>
                </a:lnTo>
                <a:lnTo>
                  <a:pt x="1289" y="20"/>
                </a:lnTo>
                <a:lnTo>
                  <a:pt x="1287" y="21"/>
                </a:lnTo>
                <a:lnTo>
                  <a:pt x="1286" y="21"/>
                </a:lnTo>
                <a:lnTo>
                  <a:pt x="1286" y="37"/>
                </a:lnTo>
                <a:lnTo>
                  <a:pt x="1255" y="47"/>
                </a:lnTo>
                <a:lnTo>
                  <a:pt x="1255" y="47"/>
                </a:lnTo>
                <a:lnTo>
                  <a:pt x="1262" y="52"/>
                </a:lnTo>
                <a:lnTo>
                  <a:pt x="1265" y="56"/>
                </a:lnTo>
                <a:lnTo>
                  <a:pt x="1266" y="58"/>
                </a:lnTo>
                <a:lnTo>
                  <a:pt x="1266" y="58"/>
                </a:lnTo>
                <a:lnTo>
                  <a:pt x="1265" y="61"/>
                </a:lnTo>
                <a:lnTo>
                  <a:pt x="1262" y="64"/>
                </a:lnTo>
                <a:lnTo>
                  <a:pt x="1249" y="76"/>
                </a:lnTo>
                <a:lnTo>
                  <a:pt x="1231" y="92"/>
                </a:lnTo>
                <a:lnTo>
                  <a:pt x="1236" y="111"/>
                </a:lnTo>
                <a:lnTo>
                  <a:pt x="1212" y="138"/>
                </a:lnTo>
                <a:lnTo>
                  <a:pt x="1226" y="162"/>
                </a:lnTo>
                <a:lnTo>
                  <a:pt x="1231" y="179"/>
                </a:lnTo>
                <a:lnTo>
                  <a:pt x="1231" y="179"/>
                </a:lnTo>
                <a:lnTo>
                  <a:pt x="1227" y="181"/>
                </a:lnTo>
                <a:lnTo>
                  <a:pt x="1225" y="185"/>
                </a:lnTo>
                <a:lnTo>
                  <a:pt x="1222" y="190"/>
                </a:lnTo>
                <a:lnTo>
                  <a:pt x="1222" y="190"/>
                </a:lnTo>
                <a:lnTo>
                  <a:pt x="1220" y="197"/>
                </a:lnTo>
                <a:lnTo>
                  <a:pt x="1218" y="207"/>
                </a:lnTo>
                <a:lnTo>
                  <a:pt x="1218" y="217"/>
                </a:lnTo>
                <a:lnTo>
                  <a:pt x="1218" y="217"/>
                </a:lnTo>
                <a:close/>
                <a:moveTo>
                  <a:pt x="1456" y="598"/>
                </a:moveTo>
                <a:lnTo>
                  <a:pt x="1456" y="598"/>
                </a:lnTo>
                <a:lnTo>
                  <a:pt x="1465" y="577"/>
                </a:lnTo>
                <a:lnTo>
                  <a:pt x="1465" y="577"/>
                </a:lnTo>
                <a:lnTo>
                  <a:pt x="1466" y="577"/>
                </a:lnTo>
                <a:lnTo>
                  <a:pt x="1466" y="577"/>
                </a:lnTo>
                <a:lnTo>
                  <a:pt x="1466" y="582"/>
                </a:lnTo>
                <a:lnTo>
                  <a:pt x="1467" y="593"/>
                </a:lnTo>
                <a:lnTo>
                  <a:pt x="1467" y="593"/>
                </a:lnTo>
                <a:lnTo>
                  <a:pt x="1466" y="606"/>
                </a:lnTo>
                <a:lnTo>
                  <a:pt x="1463" y="624"/>
                </a:lnTo>
                <a:lnTo>
                  <a:pt x="1463" y="624"/>
                </a:lnTo>
                <a:lnTo>
                  <a:pt x="1461" y="638"/>
                </a:lnTo>
                <a:lnTo>
                  <a:pt x="1461" y="652"/>
                </a:lnTo>
                <a:lnTo>
                  <a:pt x="1461" y="652"/>
                </a:lnTo>
                <a:lnTo>
                  <a:pt x="1460" y="670"/>
                </a:lnTo>
                <a:lnTo>
                  <a:pt x="1457" y="685"/>
                </a:lnTo>
                <a:lnTo>
                  <a:pt x="1457" y="685"/>
                </a:lnTo>
                <a:lnTo>
                  <a:pt x="1447" y="722"/>
                </a:lnTo>
                <a:lnTo>
                  <a:pt x="1447" y="722"/>
                </a:lnTo>
                <a:lnTo>
                  <a:pt x="1438" y="734"/>
                </a:lnTo>
                <a:lnTo>
                  <a:pt x="1425" y="749"/>
                </a:lnTo>
                <a:lnTo>
                  <a:pt x="1425" y="749"/>
                </a:lnTo>
                <a:lnTo>
                  <a:pt x="1417" y="762"/>
                </a:lnTo>
                <a:lnTo>
                  <a:pt x="1408" y="769"/>
                </a:lnTo>
                <a:lnTo>
                  <a:pt x="1401" y="776"/>
                </a:lnTo>
                <a:lnTo>
                  <a:pt x="1401" y="776"/>
                </a:lnTo>
                <a:lnTo>
                  <a:pt x="1397" y="781"/>
                </a:lnTo>
                <a:lnTo>
                  <a:pt x="1394" y="787"/>
                </a:lnTo>
                <a:lnTo>
                  <a:pt x="1392" y="794"/>
                </a:lnTo>
                <a:lnTo>
                  <a:pt x="1392" y="801"/>
                </a:lnTo>
                <a:lnTo>
                  <a:pt x="1391" y="813"/>
                </a:lnTo>
                <a:lnTo>
                  <a:pt x="1391" y="819"/>
                </a:lnTo>
                <a:lnTo>
                  <a:pt x="1391" y="819"/>
                </a:lnTo>
                <a:lnTo>
                  <a:pt x="1381" y="827"/>
                </a:lnTo>
                <a:lnTo>
                  <a:pt x="1371" y="834"/>
                </a:lnTo>
                <a:lnTo>
                  <a:pt x="1362" y="843"/>
                </a:lnTo>
                <a:lnTo>
                  <a:pt x="1362" y="843"/>
                </a:lnTo>
                <a:lnTo>
                  <a:pt x="1359" y="849"/>
                </a:lnTo>
                <a:lnTo>
                  <a:pt x="1355" y="855"/>
                </a:lnTo>
                <a:lnTo>
                  <a:pt x="1349" y="870"/>
                </a:lnTo>
                <a:lnTo>
                  <a:pt x="1343" y="887"/>
                </a:lnTo>
                <a:lnTo>
                  <a:pt x="1292" y="896"/>
                </a:lnTo>
                <a:lnTo>
                  <a:pt x="1292" y="896"/>
                </a:lnTo>
                <a:lnTo>
                  <a:pt x="1294" y="880"/>
                </a:lnTo>
                <a:lnTo>
                  <a:pt x="1292" y="860"/>
                </a:lnTo>
                <a:lnTo>
                  <a:pt x="1292" y="860"/>
                </a:lnTo>
                <a:lnTo>
                  <a:pt x="1285" y="843"/>
                </a:lnTo>
                <a:lnTo>
                  <a:pt x="1278" y="828"/>
                </a:lnTo>
                <a:lnTo>
                  <a:pt x="1278" y="828"/>
                </a:lnTo>
                <a:lnTo>
                  <a:pt x="1308" y="792"/>
                </a:lnTo>
                <a:lnTo>
                  <a:pt x="1308" y="792"/>
                </a:lnTo>
                <a:lnTo>
                  <a:pt x="1312" y="784"/>
                </a:lnTo>
                <a:lnTo>
                  <a:pt x="1317" y="773"/>
                </a:lnTo>
                <a:lnTo>
                  <a:pt x="1323" y="755"/>
                </a:lnTo>
                <a:lnTo>
                  <a:pt x="1323" y="755"/>
                </a:lnTo>
                <a:lnTo>
                  <a:pt x="1324" y="753"/>
                </a:lnTo>
                <a:lnTo>
                  <a:pt x="1328" y="749"/>
                </a:lnTo>
                <a:lnTo>
                  <a:pt x="1333" y="746"/>
                </a:lnTo>
                <a:lnTo>
                  <a:pt x="1339" y="742"/>
                </a:lnTo>
                <a:lnTo>
                  <a:pt x="1339" y="742"/>
                </a:lnTo>
                <a:lnTo>
                  <a:pt x="1362" y="729"/>
                </a:lnTo>
                <a:lnTo>
                  <a:pt x="1376" y="722"/>
                </a:lnTo>
                <a:lnTo>
                  <a:pt x="1385" y="716"/>
                </a:lnTo>
                <a:lnTo>
                  <a:pt x="1385" y="716"/>
                </a:lnTo>
                <a:lnTo>
                  <a:pt x="1392" y="710"/>
                </a:lnTo>
                <a:lnTo>
                  <a:pt x="1399" y="702"/>
                </a:lnTo>
                <a:lnTo>
                  <a:pt x="1409" y="690"/>
                </a:lnTo>
                <a:lnTo>
                  <a:pt x="1409" y="690"/>
                </a:lnTo>
                <a:lnTo>
                  <a:pt x="1424" y="669"/>
                </a:lnTo>
                <a:lnTo>
                  <a:pt x="1439" y="646"/>
                </a:lnTo>
                <a:lnTo>
                  <a:pt x="1439" y="646"/>
                </a:lnTo>
                <a:lnTo>
                  <a:pt x="1445" y="635"/>
                </a:lnTo>
                <a:lnTo>
                  <a:pt x="1450" y="619"/>
                </a:lnTo>
                <a:lnTo>
                  <a:pt x="1456" y="598"/>
                </a:lnTo>
                <a:lnTo>
                  <a:pt x="1456" y="598"/>
                </a:lnTo>
                <a:close/>
                <a:moveTo>
                  <a:pt x="966" y="728"/>
                </a:moveTo>
                <a:lnTo>
                  <a:pt x="966" y="728"/>
                </a:lnTo>
                <a:lnTo>
                  <a:pt x="980" y="734"/>
                </a:lnTo>
                <a:lnTo>
                  <a:pt x="993" y="741"/>
                </a:lnTo>
                <a:lnTo>
                  <a:pt x="993" y="741"/>
                </a:lnTo>
                <a:lnTo>
                  <a:pt x="1005" y="741"/>
                </a:lnTo>
                <a:lnTo>
                  <a:pt x="1018" y="742"/>
                </a:lnTo>
                <a:lnTo>
                  <a:pt x="1018" y="742"/>
                </a:lnTo>
                <a:lnTo>
                  <a:pt x="1024" y="747"/>
                </a:lnTo>
                <a:lnTo>
                  <a:pt x="1033" y="755"/>
                </a:lnTo>
                <a:lnTo>
                  <a:pt x="1033" y="755"/>
                </a:lnTo>
                <a:lnTo>
                  <a:pt x="1036" y="760"/>
                </a:lnTo>
                <a:lnTo>
                  <a:pt x="1040" y="766"/>
                </a:lnTo>
                <a:lnTo>
                  <a:pt x="1041" y="771"/>
                </a:lnTo>
                <a:lnTo>
                  <a:pt x="1041" y="775"/>
                </a:lnTo>
                <a:lnTo>
                  <a:pt x="1041" y="775"/>
                </a:lnTo>
                <a:lnTo>
                  <a:pt x="1036" y="791"/>
                </a:lnTo>
                <a:lnTo>
                  <a:pt x="1034" y="802"/>
                </a:lnTo>
                <a:lnTo>
                  <a:pt x="1033" y="810"/>
                </a:lnTo>
                <a:lnTo>
                  <a:pt x="1033" y="810"/>
                </a:lnTo>
                <a:lnTo>
                  <a:pt x="1033" y="811"/>
                </a:lnTo>
                <a:lnTo>
                  <a:pt x="1031" y="812"/>
                </a:lnTo>
                <a:lnTo>
                  <a:pt x="1026" y="812"/>
                </a:lnTo>
                <a:lnTo>
                  <a:pt x="1012" y="808"/>
                </a:lnTo>
                <a:lnTo>
                  <a:pt x="987" y="800"/>
                </a:lnTo>
                <a:lnTo>
                  <a:pt x="987" y="800"/>
                </a:lnTo>
                <a:lnTo>
                  <a:pt x="986" y="798"/>
                </a:lnTo>
                <a:lnTo>
                  <a:pt x="986" y="796"/>
                </a:lnTo>
                <a:lnTo>
                  <a:pt x="986" y="789"/>
                </a:lnTo>
                <a:lnTo>
                  <a:pt x="986" y="778"/>
                </a:lnTo>
                <a:lnTo>
                  <a:pt x="985" y="764"/>
                </a:lnTo>
                <a:lnTo>
                  <a:pt x="985" y="764"/>
                </a:lnTo>
                <a:lnTo>
                  <a:pt x="983" y="758"/>
                </a:lnTo>
                <a:lnTo>
                  <a:pt x="981" y="752"/>
                </a:lnTo>
                <a:lnTo>
                  <a:pt x="975" y="739"/>
                </a:lnTo>
                <a:lnTo>
                  <a:pt x="969" y="732"/>
                </a:lnTo>
                <a:lnTo>
                  <a:pt x="966" y="728"/>
                </a:lnTo>
                <a:lnTo>
                  <a:pt x="966" y="7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2F3D5BAB-B3E6-4A10-A6B8-8336C1738CE6}"/>
              </a:ext>
            </a:extLst>
          </p:cNvPr>
          <p:cNvSpPr>
            <a:spLocks noEditPoints="1"/>
          </p:cNvSpPr>
          <p:nvPr/>
        </p:nvSpPr>
        <p:spPr bwMode="auto">
          <a:xfrm>
            <a:off x="4166838" y="1137491"/>
            <a:ext cx="1617222" cy="1041632"/>
          </a:xfrm>
          <a:custGeom>
            <a:avLst/>
            <a:gdLst>
              <a:gd name="T0" fmla="*/ 355 w 1742"/>
              <a:gd name="T1" fmla="*/ 11 h 1122"/>
              <a:gd name="T2" fmla="*/ 298 w 1742"/>
              <a:gd name="T3" fmla="*/ 62 h 1122"/>
              <a:gd name="T4" fmla="*/ 273 w 1742"/>
              <a:gd name="T5" fmla="*/ 123 h 1122"/>
              <a:gd name="T6" fmla="*/ 276 w 1742"/>
              <a:gd name="T7" fmla="*/ 174 h 1122"/>
              <a:gd name="T8" fmla="*/ 256 w 1742"/>
              <a:gd name="T9" fmla="*/ 226 h 1122"/>
              <a:gd name="T10" fmla="*/ 177 w 1742"/>
              <a:gd name="T11" fmla="*/ 271 h 1122"/>
              <a:gd name="T12" fmla="*/ 126 w 1742"/>
              <a:gd name="T13" fmla="*/ 367 h 1122"/>
              <a:gd name="T14" fmla="*/ 137 w 1742"/>
              <a:gd name="T15" fmla="*/ 556 h 1122"/>
              <a:gd name="T16" fmla="*/ 154 w 1742"/>
              <a:gd name="T17" fmla="*/ 605 h 1122"/>
              <a:gd name="T18" fmla="*/ 136 w 1742"/>
              <a:gd name="T19" fmla="*/ 671 h 1122"/>
              <a:gd name="T20" fmla="*/ 129 w 1742"/>
              <a:gd name="T21" fmla="*/ 721 h 1122"/>
              <a:gd name="T22" fmla="*/ 116 w 1742"/>
              <a:gd name="T23" fmla="*/ 754 h 1122"/>
              <a:gd name="T24" fmla="*/ 46 w 1742"/>
              <a:gd name="T25" fmla="*/ 748 h 1122"/>
              <a:gd name="T26" fmla="*/ 5 w 1742"/>
              <a:gd name="T27" fmla="*/ 868 h 1122"/>
              <a:gd name="T28" fmla="*/ 8 w 1742"/>
              <a:gd name="T29" fmla="*/ 948 h 1122"/>
              <a:gd name="T30" fmla="*/ 68 w 1742"/>
              <a:gd name="T31" fmla="*/ 969 h 1122"/>
              <a:gd name="T32" fmla="*/ 101 w 1742"/>
              <a:gd name="T33" fmla="*/ 972 h 1122"/>
              <a:gd name="T34" fmla="*/ 218 w 1742"/>
              <a:gd name="T35" fmla="*/ 998 h 1122"/>
              <a:gd name="T36" fmla="*/ 269 w 1742"/>
              <a:gd name="T37" fmla="*/ 944 h 1122"/>
              <a:gd name="T38" fmla="*/ 432 w 1742"/>
              <a:gd name="T39" fmla="*/ 806 h 1122"/>
              <a:gd name="T40" fmla="*/ 374 w 1742"/>
              <a:gd name="T41" fmla="*/ 909 h 1122"/>
              <a:gd name="T42" fmla="*/ 341 w 1742"/>
              <a:gd name="T43" fmla="*/ 1001 h 1122"/>
              <a:gd name="T44" fmla="*/ 337 w 1742"/>
              <a:gd name="T45" fmla="*/ 1052 h 1122"/>
              <a:gd name="T46" fmla="*/ 425 w 1742"/>
              <a:gd name="T47" fmla="*/ 1104 h 1122"/>
              <a:gd name="T48" fmla="*/ 638 w 1742"/>
              <a:gd name="T49" fmla="*/ 1122 h 1122"/>
              <a:gd name="T50" fmla="*/ 746 w 1742"/>
              <a:gd name="T51" fmla="*/ 1081 h 1122"/>
              <a:gd name="T52" fmla="*/ 754 w 1742"/>
              <a:gd name="T53" fmla="*/ 982 h 1122"/>
              <a:gd name="T54" fmla="*/ 701 w 1742"/>
              <a:gd name="T55" fmla="*/ 939 h 1122"/>
              <a:gd name="T56" fmla="*/ 670 w 1742"/>
              <a:gd name="T57" fmla="*/ 914 h 1122"/>
              <a:gd name="T58" fmla="*/ 621 w 1742"/>
              <a:gd name="T59" fmla="*/ 856 h 1122"/>
              <a:gd name="T60" fmla="*/ 623 w 1742"/>
              <a:gd name="T61" fmla="*/ 775 h 1122"/>
              <a:gd name="T62" fmla="*/ 723 w 1742"/>
              <a:gd name="T63" fmla="*/ 561 h 1122"/>
              <a:gd name="T64" fmla="*/ 971 w 1742"/>
              <a:gd name="T65" fmla="*/ 644 h 1122"/>
              <a:gd name="T66" fmla="*/ 1157 w 1742"/>
              <a:gd name="T67" fmla="*/ 722 h 1122"/>
              <a:gd name="T68" fmla="*/ 1182 w 1742"/>
              <a:gd name="T69" fmla="*/ 760 h 1122"/>
              <a:gd name="T70" fmla="*/ 1198 w 1742"/>
              <a:gd name="T71" fmla="*/ 791 h 1122"/>
              <a:gd name="T72" fmla="*/ 1229 w 1742"/>
              <a:gd name="T73" fmla="*/ 811 h 1122"/>
              <a:gd name="T74" fmla="*/ 1248 w 1742"/>
              <a:gd name="T75" fmla="*/ 830 h 1122"/>
              <a:gd name="T76" fmla="*/ 1290 w 1742"/>
              <a:gd name="T77" fmla="*/ 856 h 1122"/>
              <a:gd name="T78" fmla="*/ 1565 w 1742"/>
              <a:gd name="T79" fmla="*/ 1058 h 1122"/>
              <a:gd name="T80" fmla="*/ 1597 w 1742"/>
              <a:gd name="T81" fmla="*/ 1113 h 1122"/>
              <a:gd name="T82" fmla="*/ 1720 w 1742"/>
              <a:gd name="T83" fmla="*/ 1105 h 1122"/>
              <a:gd name="T84" fmla="*/ 1735 w 1742"/>
              <a:gd name="T85" fmla="*/ 1038 h 1122"/>
              <a:gd name="T86" fmla="*/ 1606 w 1742"/>
              <a:gd name="T87" fmla="*/ 1015 h 1122"/>
              <a:gd name="T88" fmla="*/ 1335 w 1742"/>
              <a:gd name="T89" fmla="*/ 782 h 1122"/>
              <a:gd name="T90" fmla="*/ 1300 w 1742"/>
              <a:gd name="T91" fmla="*/ 734 h 1122"/>
              <a:gd name="T92" fmla="*/ 1210 w 1742"/>
              <a:gd name="T93" fmla="*/ 654 h 1122"/>
              <a:gd name="T94" fmla="*/ 863 w 1742"/>
              <a:gd name="T95" fmla="*/ 441 h 1122"/>
              <a:gd name="T96" fmla="*/ 681 w 1742"/>
              <a:gd name="T97" fmla="*/ 283 h 1122"/>
              <a:gd name="T98" fmla="*/ 606 w 1742"/>
              <a:gd name="T99" fmla="*/ 224 h 1122"/>
              <a:gd name="T100" fmla="*/ 559 w 1742"/>
              <a:gd name="T101" fmla="*/ 190 h 1122"/>
              <a:gd name="T102" fmla="*/ 542 w 1742"/>
              <a:gd name="T103" fmla="*/ 80 h 1122"/>
              <a:gd name="T104" fmla="*/ 493 w 1742"/>
              <a:gd name="T105" fmla="*/ 26 h 1122"/>
              <a:gd name="T106" fmla="*/ 414 w 1742"/>
              <a:gd name="T107" fmla="*/ 5 h 1122"/>
              <a:gd name="T108" fmla="*/ 589 w 1742"/>
              <a:gd name="T109" fmla="*/ 871 h 1122"/>
              <a:gd name="T110" fmla="*/ 581 w 1742"/>
              <a:gd name="T111" fmla="*/ 910 h 1122"/>
              <a:gd name="T112" fmla="*/ 536 w 1742"/>
              <a:gd name="T113" fmla="*/ 896 h 1122"/>
              <a:gd name="T114" fmla="*/ 555 w 1742"/>
              <a:gd name="T115" fmla="*/ 89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42" h="1122">
                <a:moveTo>
                  <a:pt x="414" y="5"/>
                </a:moveTo>
                <a:lnTo>
                  <a:pt x="414" y="5"/>
                </a:lnTo>
                <a:lnTo>
                  <a:pt x="409" y="4"/>
                </a:lnTo>
                <a:lnTo>
                  <a:pt x="395" y="3"/>
                </a:lnTo>
                <a:lnTo>
                  <a:pt x="379" y="4"/>
                </a:lnTo>
                <a:lnTo>
                  <a:pt x="371" y="5"/>
                </a:lnTo>
                <a:lnTo>
                  <a:pt x="362" y="8"/>
                </a:lnTo>
                <a:lnTo>
                  <a:pt x="362" y="8"/>
                </a:lnTo>
                <a:lnTo>
                  <a:pt x="355" y="11"/>
                </a:lnTo>
                <a:lnTo>
                  <a:pt x="349" y="15"/>
                </a:lnTo>
                <a:lnTo>
                  <a:pt x="344" y="20"/>
                </a:lnTo>
                <a:lnTo>
                  <a:pt x="339" y="25"/>
                </a:lnTo>
                <a:lnTo>
                  <a:pt x="330" y="35"/>
                </a:lnTo>
                <a:lnTo>
                  <a:pt x="321" y="45"/>
                </a:lnTo>
                <a:lnTo>
                  <a:pt x="321" y="45"/>
                </a:lnTo>
                <a:lnTo>
                  <a:pt x="313" y="51"/>
                </a:lnTo>
                <a:lnTo>
                  <a:pt x="305" y="56"/>
                </a:lnTo>
                <a:lnTo>
                  <a:pt x="298" y="62"/>
                </a:lnTo>
                <a:lnTo>
                  <a:pt x="296" y="64"/>
                </a:lnTo>
                <a:lnTo>
                  <a:pt x="293" y="68"/>
                </a:lnTo>
                <a:lnTo>
                  <a:pt x="293" y="68"/>
                </a:lnTo>
                <a:lnTo>
                  <a:pt x="285" y="83"/>
                </a:lnTo>
                <a:lnTo>
                  <a:pt x="282" y="90"/>
                </a:lnTo>
                <a:lnTo>
                  <a:pt x="280" y="100"/>
                </a:lnTo>
                <a:lnTo>
                  <a:pt x="280" y="100"/>
                </a:lnTo>
                <a:lnTo>
                  <a:pt x="275" y="116"/>
                </a:lnTo>
                <a:lnTo>
                  <a:pt x="273" y="123"/>
                </a:lnTo>
                <a:lnTo>
                  <a:pt x="275" y="132"/>
                </a:lnTo>
                <a:lnTo>
                  <a:pt x="275" y="132"/>
                </a:lnTo>
                <a:lnTo>
                  <a:pt x="277" y="141"/>
                </a:lnTo>
                <a:lnTo>
                  <a:pt x="280" y="148"/>
                </a:lnTo>
                <a:lnTo>
                  <a:pt x="281" y="154"/>
                </a:lnTo>
                <a:lnTo>
                  <a:pt x="281" y="159"/>
                </a:lnTo>
                <a:lnTo>
                  <a:pt x="281" y="159"/>
                </a:lnTo>
                <a:lnTo>
                  <a:pt x="276" y="174"/>
                </a:lnTo>
                <a:lnTo>
                  <a:pt x="276" y="174"/>
                </a:lnTo>
                <a:lnTo>
                  <a:pt x="275" y="176"/>
                </a:lnTo>
                <a:lnTo>
                  <a:pt x="275" y="176"/>
                </a:lnTo>
                <a:lnTo>
                  <a:pt x="276" y="180"/>
                </a:lnTo>
                <a:lnTo>
                  <a:pt x="276" y="180"/>
                </a:lnTo>
                <a:lnTo>
                  <a:pt x="285" y="196"/>
                </a:lnTo>
                <a:lnTo>
                  <a:pt x="291" y="207"/>
                </a:lnTo>
                <a:lnTo>
                  <a:pt x="291" y="207"/>
                </a:lnTo>
                <a:lnTo>
                  <a:pt x="271" y="217"/>
                </a:lnTo>
                <a:lnTo>
                  <a:pt x="256" y="226"/>
                </a:lnTo>
                <a:lnTo>
                  <a:pt x="248" y="231"/>
                </a:lnTo>
                <a:lnTo>
                  <a:pt x="248" y="231"/>
                </a:lnTo>
                <a:lnTo>
                  <a:pt x="241" y="235"/>
                </a:lnTo>
                <a:lnTo>
                  <a:pt x="230" y="243"/>
                </a:lnTo>
                <a:lnTo>
                  <a:pt x="208" y="259"/>
                </a:lnTo>
                <a:lnTo>
                  <a:pt x="208" y="259"/>
                </a:lnTo>
                <a:lnTo>
                  <a:pt x="203" y="263"/>
                </a:lnTo>
                <a:lnTo>
                  <a:pt x="196" y="265"/>
                </a:lnTo>
                <a:lnTo>
                  <a:pt x="177" y="271"/>
                </a:lnTo>
                <a:lnTo>
                  <a:pt x="160" y="279"/>
                </a:lnTo>
                <a:lnTo>
                  <a:pt x="153" y="281"/>
                </a:lnTo>
                <a:lnTo>
                  <a:pt x="149" y="285"/>
                </a:lnTo>
                <a:lnTo>
                  <a:pt x="149" y="285"/>
                </a:lnTo>
                <a:lnTo>
                  <a:pt x="139" y="298"/>
                </a:lnTo>
                <a:lnTo>
                  <a:pt x="132" y="309"/>
                </a:lnTo>
                <a:lnTo>
                  <a:pt x="132" y="309"/>
                </a:lnTo>
                <a:lnTo>
                  <a:pt x="129" y="329"/>
                </a:lnTo>
                <a:lnTo>
                  <a:pt x="126" y="367"/>
                </a:lnTo>
                <a:lnTo>
                  <a:pt x="121" y="409"/>
                </a:lnTo>
                <a:lnTo>
                  <a:pt x="117" y="435"/>
                </a:lnTo>
                <a:lnTo>
                  <a:pt x="117" y="435"/>
                </a:lnTo>
                <a:lnTo>
                  <a:pt x="117" y="445"/>
                </a:lnTo>
                <a:lnTo>
                  <a:pt x="118" y="461"/>
                </a:lnTo>
                <a:lnTo>
                  <a:pt x="124" y="500"/>
                </a:lnTo>
                <a:lnTo>
                  <a:pt x="132" y="538"/>
                </a:lnTo>
                <a:lnTo>
                  <a:pt x="137" y="556"/>
                </a:lnTo>
                <a:lnTo>
                  <a:pt x="137" y="556"/>
                </a:lnTo>
                <a:lnTo>
                  <a:pt x="142" y="561"/>
                </a:lnTo>
                <a:lnTo>
                  <a:pt x="148" y="567"/>
                </a:lnTo>
                <a:lnTo>
                  <a:pt x="156" y="574"/>
                </a:lnTo>
                <a:lnTo>
                  <a:pt x="156" y="574"/>
                </a:lnTo>
                <a:lnTo>
                  <a:pt x="156" y="584"/>
                </a:lnTo>
                <a:lnTo>
                  <a:pt x="156" y="593"/>
                </a:lnTo>
                <a:lnTo>
                  <a:pt x="155" y="599"/>
                </a:lnTo>
                <a:lnTo>
                  <a:pt x="155" y="599"/>
                </a:lnTo>
                <a:lnTo>
                  <a:pt x="154" y="605"/>
                </a:lnTo>
                <a:lnTo>
                  <a:pt x="154" y="612"/>
                </a:lnTo>
                <a:lnTo>
                  <a:pt x="154" y="621"/>
                </a:lnTo>
                <a:lnTo>
                  <a:pt x="152" y="630"/>
                </a:lnTo>
                <a:lnTo>
                  <a:pt x="152" y="630"/>
                </a:lnTo>
                <a:lnTo>
                  <a:pt x="143" y="646"/>
                </a:lnTo>
                <a:lnTo>
                  <a:pt x="139" y="653"/>
                </a:lnTo>
                <a:lnTo>
                  <a:pt x="137" y="659"/>
                </a:lnTo>
                <a:lnTo>
                  <a:pt x="137" y="659"/>
                </a:lnTo>
                <a:lnTo>
                  <a:pt x="136" y="671"/>
                </a:lnTo>
                <a:lnTo>
                  <a:pt x="136" y="684"/>
                </a:lnTo>
                <a:lnTo>
                  <a:pt x="136" y="684"/>
                </a:lnTo>
                <a:lnTo>
                  <a:pt x="137" y="687"/>
                </a:lnTo>
                <a:lnTo>
                  <a:pt x="138" y="691"/>
                </a:lnTo>
                <a:lnTo>
                  <a:pt x="138" y="696"/>
                </a:lnTo>
                <a:lnTo>
                  <a:pt x="136" y="703"/>
                </a:lnTo>
                <a:lnTo>
                  <a:pt x="136" y="703"/>
                </a:lnTo>
                <a:lnTo>
                  <a:pt x="132" y="712"/>
                </a:lnTo>
                <a:lnTo>
                  <a:pt x="129" y="721"/>
                </a:lnTo>
                <a:lnTo>
                  <a:pt x="124" y="738"/>
                </a:lnTo>
                <a:lnTo>
                  <a:pt x="124" y="738"/>
                </a:lnTo>
                <a:lnTo>
                  <a:pt x="123" y="747"/>
                </a:lnTo>
                <a:lnTo>
                  <a:pt x="122" y="755"/>
                </a:lnTo>
                <a:lnTo>
                  <a:pt x="121" y="765"/>
                </a:lnTo>
                <a:lnTo>
                  <a:pt x="121" y="765"/>
                </a:lnTo>
                <a:lnTo>
                  <a:pt x="120" y="761"/>
                </a:lnTo>
                <a:lnTo>
                  <a:pt x="118" y="758"/>
                </a:lnTo>
                <a:lnTo>
                  <a:pt x="116" y="754"/>
                </a:lnTo>
                <a:lnTo>
                  <a:pt x="110" y="749"/>
                </a:lnTo>
                <a:lnTo>
                  <a:pt x="102" y="745"/>
                </a:lnTo>
                <a:lnTo>
                  <a:pt x="91" y="743"/>
                </a:lnTo>
                <a:lnTo>
                  <a:pt x="76" y="742"/>
                </a:lnTo>
                <a:lnTo>
                  <a:pt x="76" y="742"/>
                </a:lnTo>
                <a:lnTo>
                  <a:pt x="62" y="742"/>
                </a:lnTo>
                <a:lnTo>
                  <a:pt x="52" y="744"/>
                </a:lnTo>
                <a:lnTo>
                  <a:pt x="48" y="745"/>
                </a:lnTo>
                <a:lnTo>
                  <a:pt x="46" y="748"/>
                </a:lnTo>
                <a:lnTo>
                  <a:pt x="41" y="753"/>
                </a:lnTo>
                <a:lnTo>
                  <a:pt x="38" y="760"/>
                </a:lnTo>
                <a:lnTo>
                  <a:pt x="37" y="769"/>
                </a:lnTo>
                <a:lnTo>
                  <a:pt x="36" y="779"/>
                </a:lnTo>
                <a:lnTo>
                  <a:pt x="32" y="790"/>
                </a:lnTo>
                <a:lnTo>
                  <a:pt x="32" y="790"/>
                </a:lnTo>
                <a:lnTo>
                  <a:pt x="25" y="815"/>
                </a:lnTo>
                <a:lnTo>
                  <a:pt x="15" y="841"/>
                </a:lnTo>
                <a:lnTo>
                  <a:pt x="5" y="868"/>
                </a:lnTo>
                <a:lnTo>
                  <a:pt x="5" y="868"/>
                </a:lnTo>
                <a:lnTo>
                  <a:pt x="3" y="878"/>
                </a:lnTo>
                <a:lnTo>
                  <a:pt x="1" y="891"/>
                </a:lnTo>
                <a:lnTo>
                  <a:pt x="0" y="903"/>
                </a:lnTo>
                <a:lnTo>
                  <a:pt x="0" y="918"/>
                </a:lnTo>
                <a:lnTo>
                  <a:pt x="1" y="931"/>
                </a:lnTo>
                <a:lnTo>
                  <a:pt x="3" y="939"/>
                </a:lnTo>
                <a:lnTo>
                  <a:pt x="5" y="944"/>
                </a:lnTo>
                <a:lnTo>
                  <a:pt x="8" y="948"/>
                </a:lnTo>
                <a:lnTo>
                  <a:pt x="11" y="953"/>
                </a:lnTo>
                <a:lnTo>
                  <a:pt x="11" y="953"/>
                </a:lnTo>
                <a:lnTo>
                  <a:pt x="20" y="960"/>
                </a:lnTo>
                <a:lnTo>
                  <a:pt x="28" y="964"/>
                </a:lnTo>
                <a:lnTo>
                  <a:pt x="37" y="968"/>
                </a:lnTo>
                <a:lnTo>
                  <a:pt x="46" y="969"/>
                </a:lnTo>
                <a:lnTo>
                  <a:pt x="53" y="971"/>
                </a:lnTo>
                <a:lnTo>
                  <a:pt x="59" y="971"/>
                </a:lnTo>
                <a:lnTo>
                  <a:pt x="68" y="969"/>
                </a:lnTo>
                <a:lnTo>
                  <a:pt x="68" y="969"/>
                </a:lnTo>
                <a:lnTo>
                  <a:pt x="73" y="968"/>
                </a:lnTo>
                <a:lnTo>
                  <a:pt x="78" y="966"/>
                </a:lnTo>
                <a:lnTo>
                  <a:pt x="81" y="964"/>
                </a:lnTo>
                <a:lnTo>
                  <a:pt x="85" y="964"/>
                </a:lnTo>
                <a:lnTo>
                  <a:pt x="89" y="966"/>
                </a:lnTo>
                <a:lnTo>
                  <a:pt x="92" y="968"/>
                </a:lnTo>
                <a:lnTo>
                  <a:pt x="92" y="968"/>
                </a:lnTo>
                <a:lnTo>
                  <a:pt x="101" y="972"/>
                </a:lnTo>
                <a:lnTo>
                  <a:pt x="115" y="978"/>
                </a:lnTo>
                <a:lnTo>
                  <a:pt x="150" y="990"/>
                </a:lnTo>
                <a:lnTo>
                  <a:pt x="170" y="995"/>
                </a:lnTo>
                <a:lnTo>
                  <a:pt x="187" y="1000"/>
                </a:lnTo>
                <a:lnTo>
                  <a:pt x="201" y="1001"/>
                </a:lnTo>
                <a:lnTo>
                  <a:pt x="206" y="1003"/>
                </a:lnTo>
                <a:lnTo>
                  <a:pt x="209" y="1001"/>
                </a:lnTo>
                <a:lnTo>
                  <a:pt x="209" y="1001"/>
                </a:lnTo>
                <a:lnTo>
                  <a:pt x="218" y="998"/>
                </a:lnTo>
                <a:lnTo>
                  <a:pt x="224" y="994"/>
                </a:lnTo>
                <a:lnTo>
                  <a:pt x="229" y="989"/>
                </a:lnTo>
                <a:lnTo>
                  <a:pt x="232" y="983"/>
                </a:lnTo>
                <a:lnTo>
                  <a:pt x="232" y="983"/>
                </a:lnTo>
                <a:lnTo>
                  <a:pt x="238" y="976"/>
                </a:lnTo>
                <a:lnTo>
                  <a:pt x="246" y="966"/>
                </a:lnTo>
                <a:lnTo>
                  <a:pt x="256" y="955"/>
                </a:lnTo>
                <a:lnTo>
                  <a:pt x="269" y="944"/>
                </a:lnTo>
                <a:lnTo>
                  <a:pt x="269" y="944"/>
                </a:lnTo>
                <a:lnTo>
                  <a:pt x="288" y="925"/>
                </a:lnTo>
                <a:lnTo>
                  <a:pt x="315" y="897"/>
                </a:lnTo>
                <a:lnTo>
                  <a:pt x="352" y="857"/>
                </a:lnTo>
                <a:lnTo>
                  <a:pt x="352" y="857"/>
                </a:lnTo>
                <a:lnTo>
                  <a:pt x="362" y="845"/>
                </a:lnTo>
                <a:lnTo>
                  <a:pt x="383" y="819"/>
                </a:lnTo>
                <a:lnTo>
                  <a:pt x="410" y="783"/>
                </a:lnTo>
                <a:lnTo>
                  <a:pt x="429" y="786"/>
                </a:lnTo>
                <a:lnTo>
                  <a:pt x="432" y="806"/>
                </a:lnTo>
                <a:lnTo>
                  <a:pt x="432" y="806"/>
                </a:lnTo>
                <a:lnTo>
                  <a:pt x="408" y="843"/>
                </a:lnTo>
                <a:lnTo>
                  <a:pt x="408" y="843"/>
                </a:lnTo>
                <a:lnTo>
                  <a:pt x="400" y="857"/>
                </a:lnTo>
                <a:lnTo>
                  <a:pt x="390" y="880"/>
                </a:lnTo>
                <a:lnTo>
                  <a:pt x="381" y="899"/>
                </a:lnTo>
                <a:lnTo>
                  <a:pt x="377" y="905"/>
                </a:lnTo>
                <a:lnTo>
                  <a:pt x="374" y="909"/>
                </a:lnTo>
                <a:lnTo>
                  <a:pt x="374" y="909"/>
                </a:lnTo>
                <a:lnTo>
                  <a:pt x="371" y="913"/>
                </a:lnTo>
                <a:lnTo>
                  <a:pt x="366" y="918"/>
                </a:lnTo>
                <a:lnTo>
                  <a:pt x="361" y="926"/>
                </a:lnTo>
                <a:lnTo>
                  <a:pt x="361" y="926"/>
                </a:lnTo>
                <a:lnTo>
                  <a:pt x="353" y="946"/>
                </a:lnTo>
                <a:lnTo>
                  <a:pt x="346" y="973"/>
                </a:lnTo>
                <a:lnTo>
                  <a:pt x="346" y="973"/>
                </a:lnTo>
                <a:lnTo>
                  <a:pt x="344" y="985"/>
                </a:lnTo>
                <a:lnTo>
                  <a:pt x="341" y="1001"/>
                </a:lnTo>
                <a:lnTo>
                  <a:pt x="340" y="1021"/>
                </a:lnTo>
                <a:lnTo>
                  <a:pt x="340" y="1021"/>
                </a:lnTo>
                <a:lnTo>
                  <a:pt x="339" y="1027"/>
                </a:lnTo>
                <a:lnTo>
                  <a:pt x="340" y="1041"/>
                </a:lnTo>
                <a:lnTo>
                  <a:pt x="340" y="1041"/>
                </a:lnTo>
                <a:lnTo>
                  <a:pt x="340" y="1045"/>
                </a:lnTo>
                <a:lnTo>
                  <a:pt x="339" y="1047"/>
                </a:lnTo>
                <a:lnTo>
                  <a:pt x="337" y="1051"/>
                </a:lnTo>
                <a:lnTo>
                  <a:pt x="337" y="1052"/>
                </a:lnTo>
                <a:lnTo>
                  <a:pt x="339" y="1053"/>
                </a:lnTo>
                <a:lnTo>
                  <a:pt x="344" y="1057"/>
                </a:lnTo>
                <a:lnTo>
                  <a:pt x="344" y="1057"/>
                </a:lnTo>
                <a:lnTo>
                  <a:pt x="377" y="1072"/>
                </a:lnTo>
                <a:lnTo>
                  <a:pt x="377" y="1072"/>
                </a:lnTo>
                <a:lnTo>
                  <a:pt x="379" y="1074"/>
                </a:lnTo>
                <a:lnTo>
                  <a:pt x="385" y="1080"/>
                </a:lnTo>
                <a:lnTo>
                  <a:pt x="400" y="1090"/>
                </a:lnTo>
                <a:lnTo>
                  <a:pt x="425" y="1104"/>
                </a:lnTo>
                <a:lnTo>
                  <a:pt x="425" y="1104"/>
                </a:lnTo>
                <a:lnTo>
                  <a:pt x="433" y="1107"/>
                </a:lnTo>
                <a:lnTo>
                  <a:pt x="446" y="1110"/>
                </a:lnTo>
                <a:lnTo>
                  <a:pt x="461" y="1112"/>
                </a:lnTo>
                <a:lnTo>
                  <a:pt x="478" y="1115"/>
                </a:lnTo>
                <a:lnTo>
                  <a:pt x="517" y="1118"/>
                </a:lnTo>
                <a:lnTo>
                  <a:pt x="560" y="1121"/>
                </a:lnTo>
                <a:lnTo>
                  <a:pt x="601" y="1122"/>
                </a:lnTo>
                <a:lnTo>
                  <a:pt x="638" y="1122"/>
                </a:lnTo>
                <a:lnTo>
                  <a:pt x="666" y="1120"/>
                </a:lnTo>
                <a:lnTo>
                  <a:pt x="676" y="1118"/>
                </a:lnTo>
                <a:lnTo>
                  <a:pt x="683" y="1117"/>
                </a:lnTo>
                <a:lnTo>
                  <a:pt x="683" y="1117"/>
                </a:lnTo>
                <a:lnTo>
                  <a:pt x="702" y="1109"/>
                </a:lnTo>
                <a:lnTo>
                  <a:pt x="723" y="1099"/>
                </a:lnTo>
                <a:lnTo>
                  <a:pt x="731" y="1093"/>
                </a:lnTo>
                <a:lnTo>
                  <a:pt x="740" y="1088"/>
                </a:lnTo>
                <a:lnTo>
                  <a:pt x="746" y="1081"/>
                </a:lnTo>
                <a:lnTo>
                  <a:pt x="751" y="1077"/>
                </a:lnTo>
                <a:lnTo>
                  <a:pt x="751" y="1077"/>
                </a:lnTo>
                <a:lnTo>
                  <a:pt x="754" y="1068"/>
                </a:lnTo>
                <a:lnTo>
                  <a:pt x="756" y="1056"/>
                </a:lnTo>
                <a:lnTo>
                  <a:pt x="759" y="1042"/>
                </a:lnTo>
                <a:lnTo>
                  <a:pt x="759" y="1026"/>
                </a:lnTo>
                <a:lnTo>
                  <a:pt x="759" y="1010"/>
                </a:lnTo>
                <a:lnTo>
                  <a:pt x="757" y="994"/>
                </a:lnTo>
                <a:lnTo>
                  <a:pt x="754" y="982"/>
                </a:lnTo>
                <a:lnTo>
                  <a:pt x="752" y="976"/>
                </a:lnTo>
                <a:lnTo>
                  <a:pt x="750" y="972"/>
                </a:lnTo>
                <a:lnTo>
                  <a:pt x="750" y="972"/>
                </a:lnTo>
                <a:lnTo>
                  <a:pt x="744" y="964"/>
                </a:lnTo>
                <a:lnTo>
                  <a:pt x="735" y="957"/>
                </a:lnTo>
                <a:lnTo>
                  <a:pt x="728" y="952"/>
                </a:lnTo>
                <a:lnTo>
                  <a:pt x="720" y="947"/>
                </a:lnTo>
                <a:lnTo>
                  <a:pt x="707" y="940"/>
                </a:lnTo>
                <a:lnTo>
                  <a:pt x="701" y="939"/>
                </a:lnTo>
                <a:lnTo>
                  <a:pt x="701" y="939"/>
                </a:lnTo>
                <a:lnTo>
                  <a:pt x="702" y="937"/>
                </a:lnTo>
                <a:lnTo>
                  <a:pt x="704" y="935"/>
                </a:lnTo>
                <a:lnTo>
                  <a:pt x="704" y="932"/>
                </a:lnTo>
                <a:lnTo>
                  <a:pt x="704" y="930"/>
                </a:lnTo>
                <a:lnTo>
                  <a:pt x="702" y="929"/>
                </a:lnTo>
                <a:lnTo>
                  <a:pt x="698" y="926"/>
                </a:lnTo>
                <a:lnTo>
                  <a:pt x="698" y="926"/>
                </a:lnTo>
                <a:lnTo>
                  <a:pt x="670" y="914"/>
                </a:lnTo>
                <a:lnTo>
                  <a:pt x="662" y="910"/>
                </a:lnTo>
                <a:lnTo>
                  <a:pt x="655" y="907"/>
                </a:lnTo>
                <a:lnTo>
                  <a:pt x="649" y="902"/>
                </a:lnTo>
                <a:lnTo>
                  <a:pt x="645" y="896"/>
                </a:lnTo>
                <a:lnTo>
                  <a:pt x="645" y="896"/>
                </a:lnTo>
                <a:lnTo>
                  <a:pt x="638" y="882"/>
                </a:lnTo>
                <a:lnTo>
                  <a:pt x="630" y="868"/>
                </a:lnTo>
                <a:lnTo>
                  <a:pt x="626" y="862"/>
                </a:lnTo>
                <a:lnTo>
                  <a:pt x="621" y="856"/>
                </a:lnTo>
                <a:lnTo>
                  <a:pt x="614" y="851"/>
                </a:lnTo>
                <a:lnTo>
                  <a:pt x="608" y="848"/>
                </a:lnTo>
                <a:lnTo>
                  <a:pt x="608" y="848"/>
                </a:lnTo>
                <a:lnTo>
                  <a:pt x="595" y="843"/>
                </a:lnTo>
                <a:lnTo>
                  <a:pt x="582" y="838"/>
                </a:lnTo>
                <a:lnTo>
                  <a:pt x="568" y="835"/>
                </a:lnTo>
                <a:lnTo>
                  <a:pt x="568" y="835"/>
                </a:lnTo>
                <a:lnTo>
                  <a:pt x="600" y="802"/>
                </a:lnTo>
                <a:lnTo>
                  <a:pt x="623" y="775"/>
                </a:lnTo>
                <a:lnTo>
                  <a:pt x="633" y="764"/>
                </a:lnTo>
                <a:lnTo>
                  <a:pt x="639" y="756"/>
                </a:lnTo>
                <a:lnTo>
                  <a:pt x="639" y="756"/>
                </a:lnTo>
                <a:lnTo>
                  <a:pt x="643" y="749"/>
                </a:lnTo>
                <a:lnTo>
                  <a:pt x="648" y="738"/>
                </a:lnTo>
                <a:lnTo>
                  <a:pt x="658" y="715"/>
                </a:lnTo>
                <a:lnTo>
                  <a:pt x="670" y="684"/>
                </a:lnTo>
                <a:lnTo>
                  <a:pt x="699" y="641"/>
                </a:lnTo>
                <a:lnTo>
                  <a:pt x="723" y="561"/>
                </a:lnTo>
                <a:lnTo>
                  <a:pt x="719" y="514"/>
                </a:lnTo>
                <a:lnTo>
                  <a:pt x="725" y="503"/>
                </a:lnTo>
                <a:lnTo>
                  <a:pt x="829" y="548"/>
                </a:lnTo>
                <a:lnTo>
                  <a:pt x="829" y="548"/>
                </a:lnTo>
                <a:lnTo>
                  <a:pt x="889" y="591"/>
                </a:lnTo>
                <a:lnTo>
                  <a:pt x="937" y="623"/>
                </a:lnTo>
                <a:lnTo>
                  <a:pt x="957" y="636"/>
                </a:lnTo>
                <a:lnTo>
                  <a:pt x="971" y="644"/>
                </a:lnTo>
                <a:lnTo>
                  <a:pt x="971" y="644"/>
                </a:lnTo>
                <a:lnTo>
                  <a:pt x="987" y="650"/>
                </a:lnTo>
                <a:lnTo>
                  <a:pt x="1011" y="660"/>
                </a:lnTo>
                <a:lnTo>
                  <a:pt x="1069" y="680"/>
                </a:lnTo>
                <a:lnTo>
                  <a:pt x="1120" y="698"/>
                </a:lnTo>
                <a:lnTo>
                  <a:pt x="1138" y="705"/>
                </a:lnTo>
                <a:lnTo>
                  <a:pt x="1144" y="708"/>
                </a:lnTo>
                <a:lnTo>
                  <a:pt x="1144" y="708"/>
                </a:lnTo>
                <a:lnTo>
                  <a:pt x="1149" y="713"/>
                </a:lnTo>
                <a:lnTo>
                  <a:pt x="1157" y="722"/>
                </a:lnTo>
                <a:lnTo>
                  <a:pt x="1170" y="733"/>
                </a:lnTo>
                <a:lnTo>
                  <a:pt x="1170" y="733"/>
                </a:lnTo>
                <a:lnTo>
                  <a:pt x="1178" y="739"/>
                </a:lnTo>
                <a:lnTo>
                  <a:pt x="1184" y="745"/>
                </a:lnTo>
                <a:lnTo>
                  <a:pt x="1187" y="748"/>
                </a:lnTo>
                <a:lnTo>
                  <a:pt x="1187" y="750"/>
                </a:lnTo>
                <a:lnTo>
                  <a:pt x="1187" y="750"/>
                </a:lnTo>
                <a:lnTo>
                  <a:pt x="1184" y="755"/>
                </a:lnTo>
                <a:lnTo>
                  <a:pt x="1182" y="760"/>
                </a:lnTo>
                <a:lnTo>
                  <a:pt x="1180" y="765"/>
                </a:lnTo>
                <a:lnTo>
                  <a:pt x="1180" y="767"/>
                </a:lnTo>
                <a:lnTo>
                  <a:pt x="1181" y="771"/>
                </a:lnTo>
                <a:lnTo>
                  <a:pt x="1181" y="771"/>
                </a:lnTo>
                <a:lnTo>
                  <a:pt x="1182" y="777"/>
                </a:lnTo>
                <a:lnTo>
                  <a:pt x="1184" y="780"/>
                </a:lnTo>
                <a:lnTo>
                  <a:pt x="1191" y="786"/>
                </a:lnTo>
                <a:lnTo>
                  <a:pt x="1191" y="786"/>
                </a:lnTo>
                <a:lnTo>
                  <a:pt x="1198" y="791"/>
                </a:lnTo>
                <a:lnTo>
                  <a:pt x="1205" y="795"/>
                </a:lnTo>
                <a:lnTo>
                  <a:pt x="1213" y="797"/>
                </a:lnTo>
                <a:lnTo>
                  <a:pt x="1218" y="802"/>
                </a:lnTo>
                <a:lnTo>
                  <a:pt x="1218" y="802"/>
                </a:lnTo>
                <a:lnTo>
                  <a:pt x="1223" y="806"/>
                </a:lnTo>
                <a:lnTo>
                  <a:pt x="1225" y="808"/>
                </a:lnTo>
                <a:lnTo>
                  <a:pt x="1228" y="809"/>
                </a:lnTo>
                <a:lnTo>
                  <a:pt x="1229" y="811"/>
                </a:lnTo>
                <a:lnTo>
                  <a:pt x="1229" y="811"/>
                </a:lnTo>
                <a:lnTo>
                  <a:pt x="1228" y="814"/>
                </a:lnTo>
                <a:lnTo>
                  <a:pt x="1228" y="819"/>
                </a:lnTo>
                <a:lnTo>
                  <a:pt x="1228" y="823"/>
                </a:lnTo>
                <a:lnTo>
                  <a:pt x="1229" y="825"/>
                </a:lnTo>
                <a:lnTo>
                  <a:pt x="1232" y="828"/>
                </a:lnTo>
                <a:lnTo>
                  <a:pt x="1236" y="829"/>
                </a:lnTo>
                <a:lnTo>
                  <a:pt x="1236" y="829"/>
                </a:lnTo>
                <a:lnTo>
                  <a:pt x="1245" y="830"/>
                </a:lnTo>
                <a:lnTo>
                  <a:pt x="1248" y="830"/>
                </a:lnTo>
                <a:lnTo>
                  <a:pt x="1250" y="831"/>
                </a:lnTo>
                <a:lnTo>
                  <a:pt x="1253" y="835"/>
                </a:lnTo>
                <a:lnTo>
                  <a:pt x="1253" y="835"/>
                </a:lnTo>
                <a:lnTo>
                  <a:pt x="1258" y="840"/>
                </a:lnTo>
                <a:lnTo>
                  <a:pt x="1266" y="845"/>
                </a:lnTo>
                <a:lnTo>
                  <a:pt x="1273" y="850"/>
                </a:lnTo>
                <a:lnTo>
                  <a:pt x="1281" y="854"/>
                </a:lnTo>
                <a:lnTo>
                  <a:pt x="1281" y="854"/>
                </a:lnTo>
                <a:lnTo>
                  <a:pt x="1290" y="856"/>
                </a:lnTo>
                <a:lnTo>
                  <a:pt x="1295" y="856"/>
                </a:lnTo>
                <a:lnTo>
                  <a:pt x="1299" y="854"/>
                </a:lnTo>
                <a:lnTo>
                  <a:pt x="1299" y="854"/>
                </a:lnTo>
                <a:lnTo>
                  <a:pt x="1304" y="844"/>
                </a:lnTo>
                <a:lnTo>
                  <a:pt x="1564" y="1035"/>
                </a:lnTo>
                <a:lnTo>
                  <a:pt x="1564" y="1035"/>
                </a:lnTo>
                <a:lnTo>
                  <a:pt x="1564" y="1043"/>
                </a:lnTo>
                <a:lnTo>
                  <a:pt x="1565" y="1058"/>
                </a:lnTo>
                <a:lnTo>
                  <a:pt x="1565" y="1058"/>
                </a:lnTo>
                <a:lnTo>
                  <a:pt x="1565" y="1064"/>
                </a:lnTo>
                <a:lnTo>
                  <a:pt x="1566" y="1070"/>
                </a:lnTo>
                <a:lnTo>
                  <a:pt x="1572" y="1085"/>
                </a:lnTo>
                <a:lnTo>
                  <a:pt x="1572" y="1085"/>
                </a:lnTo>
                <a:lnTo>
                  <a:pt x="1577" y="1094"/>
                </a:lnTo>
                <a:lnTo>
                  <a:pt x="1585" y="1102"/>
                </a:lnTo>
                <a:lnTo>
                  <a:pt x="1592" y="1110"/>
                </a:lnTo>
                <a:lnTo>
                  <a:pt x="1597" y="1113"/>
                </a:lnTo>
                <a:lnTo>
                  <a:pt x="1597" y="1113"/>
                </a:lnTo>
                <a:lnTo>
                  <a:pt x="1615" y="1117"/>
                </a:lnTo>
                <a:lnTo>
                  <a:pt x="1635" y="1120"/>
                </a:lnTo>
                <a:lnTo>
                  <a:pt x="1635" y="1120"/>
                </a:lnTo>
                <a:lnTo>
                  <a:pt x="1647" y="1118"/>
                </a:lnTo>
                <a:lnTo>
                  <a:pt x="1671" y="1116"/>
                </a:lnTo>
                <a:lnTo>
                  <a:pt x="1695" y="1112"/>
                </a:lnTo>
                <a:lnTo>
                  <a:pt x="1711" y="1110"/>
                </a:lnTo>
                <a:lnTo>
                  <a:pt x="1711" y="1110"/>
                </a:lnTo>
                <a:lnTo>
                  <a:pt x="1720" y="1105"/>
                </a:lnTo>
                <a:lnTo>
                  <a:pt x="1730" y="1099"/>
                </a:lnTo>
                <a:lnTo>
                  <a:pt x="1737" y="1093"/>
                </a:lnTo>
                <a:lnTo>
                  <a:pt x="1741" y="1086"/>
                </a:lnTo>
                <a:lnTo>
                  <a:pt x="1741" y="1086"/>
                </a:lnTo>
                <a:lnTo>
                  <a:pt x="1742" y="1083"/>
                </a:lnTo>
                <a:lnTo>
                  <a:pt x="1742" y="1075"/>
                </a:lnTo>
                <a:lnTo>
                  <a:pt x="1740" y="1057"/>
                </a:lnTo>
                <a:lnTo>
                  <a:pt x="1737" y="1047"/>
                </a:lnTo>
                <a:lnTo>
                  <a:pt x="1735" y="1038"/>
                </a:lnTo>
                <a:lnTo>
                  <a:pt x="1731" y="1031"/>
                </a:lnTo>
                <a:lnTo>
                  <a:pt x="1726" y="1026"/>
                </a:lnTo>
                <a:lnTo>
                  <a:pt x="1726" y="1026"/>
                </a:lnTo>
                <a:lnTo>
                  <a:pt x="1721" y="1024"/>
                </a:lnTo>
                <a:lnTo>
                  <a:pt x="1715" y="1021"/>
                </a:lnTo>
                <a:lnTo>
                  <a:pt x="1700" y="1017"/>
                </a:lnTo>
                <a:lnTo>
                  <a:pt x="1687" y="1016"/>
                </a:lnTo>
                <a:lnTo>
                  <a:pt x="1674" y="1015"/>
                </a:lnTo>
                <a:lnTo>
                  <a:pt x="1606" y="1015"/>
                </a:lnTo>
                <a:lnTo>
                  <a:pt x="1343" y="818"/>
                </a:lnTo>
                <a:lnTo>
                  <a:pt x="1343" y="818"/>
                </a:lnTo>
                <a:lnTo>
                  <a:pt x="1345" y="815"/>
                </a:lnTo>
                <a:lnTo>
                  <a:pt x="1345" y="808"/>
                </a:lnTo>
                <a:lnTo>
                  <a:pt x="1343" y="799"/>
                </a:lnTo>
                <a:lnTo>
                  <a:pt x="1342" y="795"/>
                </a:lnTo>
                <a:lnTo>
                  <a:pt x="1340" y="790"/>
                </a:lnTo>
                <a:lnTo>
                  <a:pt x="1340" y="790"/>
                </a:lnTo>
                <a:lnTo>
                  <a:pt x="1335" y="782"/>
                </a:lnTo>
                <a:lnTo>
                  <a:pt x="1330" y="777"/>
                </a:lnTo>
                <a:lnTo>
                  <a:pt x="1320" y="764"/>
                </a:lnTo>
                <a:lnTo>
                  <a:pt x="1320" y="764"/>
                </a:lnTo>
                <a:lnTo>
                  <a:pt x="1316" y="760"/>
                </a:lnTo>
                <a:lnTo>
                  <a:pt x="1316" y="760"/>
                </a:lnTo>
                <a:lnTo>
                  <a:pt x="1314" y="758"/>
                </a:lnTo>
                <a:lnTo>
                  <a:pt x="1306" y="744"/>
                </a:lnTo>
                <a:lnTo>
                  <a:pt x="1306" y="744"/>
                </a:lnTo>
                <a:lnTo>
                  <a:pt x="1300" y="734"/>
                </a:lnTo>
                <a:lnTo>
                  <a:pt x="1293" y="724"/>
                </a:lnTo>
                <a:lnTo>
                  <a:pt x="1287" y="717"/>
                </a:lnTo>
                <a:lnTo>
                  <a:pt x="1279" y="711"/>
                </a:lnTo>
                <a:lnTo>
                  <a:pt x="1268" y="702"/>
                </a:lnTo>
                <a:lnTo>
                  <a:pt x="1262" y="698"/>
                </a:lnTo>
                <a:lnTo>
                  <a:pt x="1262" y="698"/>
                </a:lnTo>
                <a:lnTo>
                  <a:pt x="1218" y="666"/>
                </a:lnTo>
                <a:lnTo>
                  <a:pt x="1210" y="654"/>
                </a:lnTo>
                <a:lnTo>
                  <a:pt x="1210" y="654"/>
                </a:lnTo>
                <a:lnTo>
                  <a:pt x="1045" y="554"/>
                </a:lnTo>
                <a:lnTo>
                  <a:pt x="1045" y="554"/>
                </a:lnTo>
                <a:lnTo>
                  <a:pt x="1015" y="537"/>
                </a:lnTo>
                <a:lnTo>
                  <a:pt x="959" y="509"/>
                </a:lnTo>
                <a:lnTo>
                  <a:pt x="884" y="469"/>
                </a:lnTo>
                <a:lnTo>
                  <a:pt x="884" y="469"/>
                </a:lnTo>
                <a:lnTo>
                  <a:pt x="875" y="458"/>
                </a:lnTo>
                <a:lnTo>
                  <a:pt x="868" y="450"/>
                </a:lnTo>
                <a:lnTo>
                  <a:pt x="863" y="441"/>
                </a:lnTo>
                <a:lnTo>
                  <a:pt x="863" y="441"/>
                </a:lnTo>
                <a:lnTo>
                  <a:pt x="858" y="432"/>
                </a:lnTo>
                <a:lnTo>
                  <a:pt x="858" y="432"/>
                </a:lnTo>
                <a:lnTo>
                  <a:pt x="845" y="420"/>
                </a:lnTo>
                <a:lnTo>
                  <a:pt x="845" y="420"/>
                </a:lnTo>
                <a:lnTo>
                  <a:pt x="766" y="352"/>
                </a:lnTo>
                <a:lnTo>
                  <a:pt x="715" y="311"/>
                </a:lnTo>
                <a:lnTo>
                  <a:pt x="681" y="283"/>
                </a:lnTo>
                <a:lnTo>
                  <a:pt x="681" y="283"/>
                </a:lnTo>
                <a:lnTo>
                  <a:pt x="666" y="271"/>
                </a:lnTo>
                <a:lnTo>
                  <a:pt x="658" y="264"/>
                </a:lnTo>
                <a:lnTo>
                  <a:pt x="651" y="258"/>
                </a:lnTo>
                <a:lnTo>
                  <a:pt x="645" y="253"/>
                </a:lnTo>
                <a:lnTo>
                  <a:pt x="645" y="253"/>
                </a:lnTo>
                <a:lnTo>
                  <a:pt x="635" y="245"/>
                </a:lnTo>
                <a:lnTo>
                  <a:pt x="624" y="235"/>
                </a:lnTo>
                <a:lnTo>
                  <a:pt x="612" y="227"/>
                </a:lnTo>
                <a:lnTo>
                  <a:pt x="606" y="224"/>
                </a:lnTo>
                <a:lnTo>
                  <a:pt x="601" y="223"/>
                </a:lnTo>
                <a:lnTo>
                  <a:pt x="601" y="223"/>
                </a:lnTo>
                <a:lnTo>
                  <a:pt x="579" y="222"/>
                </a:lnTo>
                <a:lnTo>
                  <a:pt x="559" y="211"/>
                </a:lnTo>
                <a:lnTo>
                  <a:pt x="559" y="211"/>
                </a:lnTo>
                <a:lnTo>
                  <a:pt x="559" y="203"/>
                </a:lnTo>
                <a:lnTo>
                  <a:pt x="559" y="196"/>
                </a:lnTo>
                <a:lnTo>
                  <a:pt x="559" y="190"/>
                </a:lnTo>
                <a:lnTo>
                  <a:pt x="559" y="190"/>
                </a:lnTo>
                <a:lnTo>
                  <a:pt x="555" y="173"/>
                </a:lnTo>
                <a:lnTo>
                  <a:pt x="553" y="152"/>
                </a:lnTo>
                <a:lnTo>
                  <a:pt x="553" y="152"/>
                </a:lnTo>
                <a:lnTo>
                  <a:pt x="550" y="138"/>
                </a:lnTo>
                <a:lnTo>
                  <a:pt x="547" y="122"/>
                </a:lnTo>
                <a:lnTo>
                  <a:pt x="541" y="101"/>
                </a:lnTo>
                <a:lnTo>
                  <a:pt x="541" y="101"/>
                </a:lnTo>
                <a:lnTo>
                  <a:pt x="542" y="89"/>
                </a:lnTo>
                <a:lnTo>
                  <a:pt x="542" y="80"/>
                </a:lnTo>
                <a:lnTo>
                  <a:pt x="542" y="74"/>
                </a:lnTo>
                <a:lnTo>
                  <a:pt x="542" y="74"/>
                </a:lnTo>
                <a:lnTo>
                  <a:pt x="536" y="62"/>
                </a:lnTo>
                <a:lnTo>
                  <a:pt x="528" y="52"/>
                </a:lnTo>
                <a:lnTo>
                  <a:pt x="528" y="52"/>
                </a:lnTo>
                <a:lnTo>
                  <a:pt x="523" y="48"/>
                </a:lnTo>
                <a:lnTo>
                  <a:pt x="514" y="45"/>
                </a:lnTo>
                <a:lnTo>
                  <a:pt x="500" y="38"/>
                </a:lnTo>
                <a:lnTo>
                  <a:pt x="493" y="26"/>
                </a:lnTo>
                <a:lnTo>
                  <a:pt x="493" y="26"/>
                </a:lnTo>
                <a:lnTo>
                  <a:pt x="480" y="15"/>
                </a:lnTo>
                <a:lnTo>
                  <a:pt x="466" y="3"/>
                </a:lnTo>
                <a:lnTo>
                  <a:pt x="466" y="3"/>
                </a:lnTo>
                <a:lnTo>
                  <a:pt x="461" y="1"/>
                </a:lnTo>
                <a:lnTo>
                  <a:pt x="453" y="0"/>
                </a:lnTo>
                <a:lnTo>
                  <a:pt x="443" y="0"/>
                </a:lnTo>
                <a:lnTo>
                  <a:pt x="433" y="3"/>
                </a:lnTo>
                <a:lnTo>
                  <a:pt x="414" y="5"/>
                </a:lnTo>
                <a:close/>
                <a:moveTo>
                  <a:pt x="566" y="875"/>
                </a:moveTo>
                <a:lnTo>
                  <a:pt x="566" y="875"/>
                </a:lnTo>
                <a:lnTo>
                  <a:pt x="566" y="873"/>
                </a:lnTo>
                <a:lnTo>
                  <a:pt x="569" y="872"/>
                </a:lnTo>
                <a:lnTo>
                  <a:pt x="574" y="873"/>
                </a:lnTo>
                <a:lnTo>
                  <a:pt x="580" y="875"/>
                </a:lnTo>
                <a:lnTo>
                  <a:pt x="582" y="875"/>
                </a:lnTo>
                <a:lnTo>
                  <a:pt x="582" y="875"/>
                </a:lnTo>
                <a:lnTo>
                  <a:pt x="589" y="871"/>
                </a:lnTo>
                <a:lnTo>
                  <a:pt x="589" y="871"/>
                </a:lnTo>
                <a:lnTo>
                  <a:pt x="591" y="876"/>
                </a:lnTo>
                <a:lnTo>
                  <a:pt x="595" y="883"/>
                </a:lnTo>
                <a:lnTo>
                  <a:pt x="595" y="883"/>
                </a:lnTo>
                <a:lnTo>
                  <a:pt x="595" y="889"/>
                </a:lnTo>
                <a:lnTo>
                  <a:pt x="592" y="898"/>
                </a:lnTo>
                <a:lnTo>
                  <a:pt x="587" y="907"/>
                </a:lnTo>
                <a:lnTo>
                  <a:pt x="585" y="909"/>
                </a:lnTo>
                <a:lnTo>
                  <a:pt x="581" y="910"/>
                </a:lnTo>
                <a:lnTo>
                  <a:pt x="581" y="910"/>
                </a:lnTo>
                <a:lnTo>
                  <a:pt x="569" y="913"/>
                </a:lnTo>
                <a:lnTo>
                  <a:pt x="549" y="913"/>
                </a:lnTo>
                <a:lnTo>
                  <a:pt x="522" y="914"/>
                </a:lnTo>
                <a:lnTo>
                  <a:pt x="520" y="904"/>
                </a:lnTo>
                <a:lnTo>
                  <a:pt x="520" y="904"/>
                </a:lnTo>
                <a:lnTo>
                  <a:pt x="526" y="902"/>
                </a:lnTo>
                <a:lnTo>
                  <a:pt x="531" y="899"/>
                </a:lnTo>
                <a:lnTo>
                  <a:pt x="536" y="896"/>
                </a:lnTo>
                <a:lnTo>
                  <a:pt x="536" y="896"/>
                </a:lnTo>
                <a:lnTo>
                  <a:pt x="542" y="889"/>
                </a:lnTo>
                <a:lnTo>
                  <a:pt x="546" y="884"/>
                </a:lnTo>
                <a:lnTo>
                  <a:pt x="546" y="884"/>
                </a:lnTo>
                <a:lnTo>
                  <a:pt x="546" y="884"/>
                </a:lnTo>
                <a:lnTo>
                  <a:pt x="547" y="886"/>
                </a:lnTo>
                <a:lnTo>
                  <a:pt x="549" y="888"/>
                </a:lnTo>
                <a:lnTo>
                  <a:pt x="553" y="892"/>
                </a:lnTo>
                <a:lnTo>
                  <a:pt x="555" y="892"/>
                </a:lnTo>
                <a:lnTo>
                  <a:pt x="559" y="893"/>
                </a:lnTo>
                <a:lnTo>
                  <a:pt x="559" y="893"/>
                </a:lnTo>
                <a:lnTo>
                  <a:pt x="562" y="892"/>
                </a:lnTo>
                <a:lnTo>
                  <a:pt x="564" y="891"/>
                </a:lnTo>
                <a:lnTo>
                  <a:pt x="566" y="884"/>
                </a:lnTo>
                <a:lnTo>
                  <a:pt x="566" y="880"/>
                </a:lnTo>
                <a:lnTo>
                  <a:pt x="566" y="875"/>
                </a:lnTo>
                <a:lnTo>
                  <a:pt x="566" y="8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1141E2F7-082C-4BEB-96D9-17F5FE032A72}"/>
              </a:ext>
            </a:extLst>
          </p:cNvPr>
          <p:cNvSpPr>
            <a:spLocks noEditPoints="1"/>
          </p:cNvSpPr>
          <p:nvPr/>
        </p:nvSpPr>
        <p:spPr bwMode="auto">
          <a:xfrm>
            <a:off x="6074223" y="1016754"/>
            <a:ext cx="1555689" cy="1136727"/>
          </a:xfrm>
          <a:custGeom>
            <a:avLst/>
            <a:gdLst>
              <a:gd name="T0" fmla="*/ 920 w 1463"/>
              <a:gd name="T1" fmla="*/ 131 h 1069"/>
              <a:gd name="T2" fmla="*/ 795 w 1463"/>
              <a:gd name="T3" fmla="*/ 180 h 1069"/>
              <a:gd name="T4" fmla="*/ 752 w 1463"/>
              <a:gd name="T5" fmla="*/ 220 h 1069"/>
              <a:gd name="T6" fmla="*/ 662 w 1463"/>
              <a:gd name="T7" fmla="*/ 308 h 1069"/>
              <a:gd name="T8" fmla="*/ 592 w 1463"/>
              <a:gd name="T9" fmla="*/ 386 h 1069"/>
              <a:gd name="T10" fmla="*/ 557 w 1463"/>
              <a:gd name="T11" fmla="*/ 428 h 1069"/>
              <a:gd name="T12" fmla="*/ 520 w 1463"/>
              <a:gd name="T13" fmla="*/ 476 h 1069"/>
              <a:gd name="T14" fmla="*/ 435 w 1463"/>
              <a:gd name="T15" fmla="*/ 557 h 1069"/>
              <a:gd name="T16" fmla="*/ 387 w 1463"/>
              <a:gd name="T17" fmla="*/ 659 h 1069"/>
              <a:gd name="T18" fmla="*/ 351 w 1463"/>
              <a:gd name="T19" fmla="*/ 734 h 1069"/>
              <a:gd name="T20" fmla="*/ 350 w 1463"/>
              <a:gd name="T21" fmla="*/ 771 h 1069"/>
              <a:gd name="T22" fmla="*/ 30 w 1463"/>
              <a:gd name="T23" fmla="*/ 930 h 1069"/>
              <a:gd name="T24" fmla="*/ 1 w 1463"/>
              <a:gd name="T25" fmla="*/ 992 h 1069"/>
              <a:gd name="T26" fmla="*/ 70 w 1463"/>
              <a:gd name="T27" fmla="*/ 1042 h 1069"/>
              <a:gd name="T28" fmla="*/ 246 w 1463"/>
              <a:gd name="T29" fmla="*/ 1038 h 1069"/>
              <a:gd name="T30" fmla="*/ 261 w 1463"/>
              <a:gd name="T31" fmla="*/ 962 h 1069"/>
              <a:gd name="T32" fmla="*/ 244 w 1463"/>
              <a:gd name="T33" fmla="*/ 928 h 1069"/>
              <a:gd name="T34" fmla="*/ 405 w 1463"/>
              <a:gd name="T35" fmla="*/ 800 h 1069"/>
              <a:gd name="T36" fmla="*/ 415 w 1463"/>
              <a:gd name="T37" fmla="*/ 780 h 1069"/>
              <a:gd name="T38" fmla="*/ 453 w 1463"/>
              <a:gd name="T39" fmla="*/ 765 h 1069"/>
              <a:gd name="T40" fmla="*/ 490 w 1463"/>
              <a:gd name="T41" fmla="*/ 711 h 1069"/>
              <a:gd name="T42" fmla="*/ 696 w 1463"/>
              <a:gd name="T43" fmla="*/ 579 h 1069"/>
              <a:gd name="T44" fmla="*/ 717 w 1463"/>
              <a:gd name="T45" fmla="*/ 653 h 1069"/>
              <a:gd name="T46" fmla="*/ 815 w 1463"/>
              <a:gd name="T47" fmla="*/ 733 h 1069"/>
              <a:gd name="T48" fmla="*/ 1018 w 1463"/>
              <a:gd name="T49" fmla="*/ 887 h 1069"/>
              <a:gd name="T50" fmla="*/ 987 w 1463"/>
              <a:gd name="T51" fmla="*/ 938 h 1069"/>
              <a:gd name="T52" fmla="*/ 1000 w 1463"/>
              <a:gd name="T53" fmla="*/ 971 h 1069"/>
              <a:gd name="T54" fmla="*/ 1019 w 1463"/>
              <a:gd name="T55" fmla="*/ 1006 h 1069"/>
              <a:gd name="T56" fmla="*/ 1063 w 1463"/>
              <a:gd name="T57" fmla="*/ 1045 h 1069"/>
              <a:gd name="T58" fmla="*/ 1164 w 1463"/>
              <a:gd name="T59" fmla="*/ 1069 h 1069"/>
              <a:gd name="T60" fmla="*/ 1348 w 1463"/>
              <a:gd name="T61" fmla="*/ 1057 h 1069"/>
              <a:gd name="T62" fmla="*/ 1400 w 1463"/>
              <a:gd name="T63" fmla="*/ 1021 h 1069"/>
              <a:gd name="T64" fmla="*/ 1400 w 1463"/>
              <a:gd name="T65" fmla="*/ 909 h 1069"/>
              <a:gd name="T66" fmla="*/ 1359 w 1463"/>
              <a:gd name="T67" fmla="*/ 878 h 1069"/>
              <a:gd name="T68" fmla="*/ 1325 w 1463"/>
              <a:gd name="T69" fmla="*/ 859 h 1069"/>
              <a:gd name="T70" fmla="*/ 1292 w 1463"/>
              <a:gd name="T71" fmla="*/ 850 h 1069"/>
              <a:gd name="T72" fmla="*/ 1277 w 1463"/>
              <a:gd name="T73" fmla="*/ 807 h 1069"/>
              <a:gd name="T74" fmla="*/ 1400 w 1463"/>
              <a:gd name="T75" fmla="*/ 775 h 1069"/>
              <a:gd name="T76" fmla="*/ 1457 w 1463"/>
              <a:gd name="T77" fmla="*/ 683 h 1069"/>
              <a:gd name="T78" fmla="*/ 1447 w 1463"/>
              <a:gd name="T79" fmla="*/ 564 h 1069"/>
              <a:gd name="T80" fmla="*/ 1431 w 1463"/>
              <a:gd name="T81" fmla="*/ 389 h 1069"/>
              <a:gd name="T82" fmla="*/ 1404 w 1463"/>
              <a:gd name="T83" fmla="*/ 303 h 1069"/>
              <a:gd name="T84" fmla="*/ 1346 w 1463"/>
              <a:gd name="T85" fmla="*/ 223 h 1069"/>
              <a:gd name="T86" fmla="*/ 1271 w 1463"/>
              <a:gd name="T87" fmla="*/ 143 h 1069"/>
              <a:gd name="T88" fmla="*/ 1276 w 1463"/>
              <a:gd name="T89" fmla="*/ 111 h 1069"/>
              <a:gd name="T90" fmla="*/ 1216 w 1463"/>
              <a:gd name="T91" fmla="*/ 27 h 1069"/>
              <a:gd name="T92" fmla="*/ 1140 w 1463"/>
              <a:gd name="T93" fmla="*/ 0 h 1069"/>
              <a:gd name="T94" fmla="*/ 1086 w 1463"/>
              <a:gd name="T95" fmla="*/ 7 h 1069"/>
              <a:gd name="T96" fmla="*/ 1032 w 1463"/>
              <a:gd name="T97" fmla="*/ 57 h 1069"/>
              <a:gd name="T98" fmla="*/ 1016 w 1463"/>
              <a:gd name="T99" fmla="*/ 120 h 1069"/>
              <a:gd name="T100" fmla="*/ 1292 w 1463"/>
              <a:gd name="T101" fmla="*/ 652 h 1069"/>
              <a:gd name="T102" fmla="*/ 1255 w 1463"/>
              <a:gd name="T103" fmla="*/ 679 h 1069"/>
              <a:gd name="T104" fmla="*/ 1240 w 1463"/>
              <a:gd name="T105" fmla="*/ 658 h 1069"/>
              <a:gd name="T106" fmla="*/ 1255 w 1463"/>
              <a:gd name="T107" fmla="*/ 612 h 1069"/>
              <a:gd name="T108" fmla="*/ 1273 w 1463"/>
              <a:gd name="T109" fmla="*/ 573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63" h="1069">
                <a:moveTo>
                  <a:pt x="1016" y="120"/>
                </a:moveTo>
                <a:lnTo>
                  <a:pt x="1016" y="120"/>
                </a:lnTo>
                <a:lnTo>
                  <a:pt x="994" y="120"/>
                </a:lnTo>
                <a:lnTo>
                  <a:pt x="970" y="122"/>
                </a:lnTo>
                <a:lnTo>
                  <a:pt x="944" y="126"/>
                </a:lnTo>
                <a:lnTo>
                  <a:pt x="944" y="126"/>
                </a:lnTo>
                <a:lnTo>
                  <a:pt x="920" y="131"/>
                </a:lnTo>
                <a:lnTo>
                  <a:pt x="896" y="137"/>
                </a:lnTo>
                <a:lnTo>
                  <a:pt x="875" y="143"/>
                </a:lnTo>
                <a:lnTo>
                  <a:pt x="857" y="151"/>
                </a:lnTo>
                <a:lnTo>
                  <a:pt x="857" y="151"/>
                </a:lnTo>
                <a:lnTo>
                  <a:pt x="837" y="159"/>
                </a:lnTo>
                <a:lnTo>
                  <a:pt x="816" y="169"/>
                </a:lnTo>
                <a:lnTo>
                  <a:pt x="795" y="180"/>
                </a:lnTo>
                <a:lnTo>
                  <a:pt x="778" y="190"/>
                </a:lnTo>
                <a:lnTo>
                  <a:pt x="778" y="190"/>
                </a:lnTo>
                <a:lnTo>
                  <a:pt x="768" y="199"/>
                </a:lnTo>
                <a:lnTo>
                  <a:pt x="763" y="205"/>
                </a:lnTo>
                <a:lnTo>
                  <a:pt x="758" y="212"/>
                </a:lnTo>
                <a:lnTo>
                  <a:pt x="752" y="220"/>
                </a:lnTo>
                <a:lnTo>
                  <a:pt x="752" y="220"/>
                </a:lnTo>
                <a:lnTo>
                  <a:pt x="745" y="228"/>
                </a:lnTo>
                <a:lnTo>
                  <a:pt x="739" y="234"/>
                </a:lnTo>
                <a:lnTo>
                  <a:pt x="729" y="247"/>
                </a:lnTo>
                <a:lnTo>
                  <a:pt x="729" y="247"/>
                </a:lnTo>
                <a:lnTo>
                  <a:pt x="697" y="275"/>
                </a:lnTo>
                <a:lnTo>
                  <a:pt x="677" y="292"/>
                </a:lnTo>
                <a:lnTo>
                  <a:pt x="662" y="308"/>
                </a:lnTo>
                <a:lnTo>
                  <a:pt x="662" y="308"/>
                </a:lnTo>
                <a:lnTo>
                  <a:pt x="651" y="323"/>
                </a:lnTo>
                <a:lnTo>
                  <a:pt x="639" y="339"/>
                </a:lnTo>
                <a:lnTo>
                  <a:pt x="639" y="339"/>
                </a:lnTo>
                <a:lnTo>
                  <a:pt x="628" y="353"/>
                </a:lnTo>
                <a:lnTo>
                  <a:pt x="614" y="366"/>
                </a:lnTo>
                <a:lnTo>
                  <a:pt x="592" y="386"/>
                </a:lnTo>
                <a:lnTo>
                  <a:pt x="592" y="386"/>
                </a:lnTo>
                <a:lnTo>
                  <a:pt x="589" y="391"/>
                </a:lnTo>
                <a:lnTo>
                  <a:pt x="586" y="394"/>
                </a:lnTo>
                <a:lnTo>
                  <a:pt x="581" y="402"/>
                </a:lnTo>
                <a:lnTo>
                  <a:pt x="570" y="415"/>
                </a:lnTo>
                <a:lnTo>
                  <a:pt x="570" y="415"/>
                </a:lnTo>
                <a:lnTo>
                  <a:pt x="557" y="428"/>
                </a:lnTo>
                <a:lnTo>
                  <a:pt x="547" y="435"/>
                </a:lnTo>
                <a:lnTo>
                  <a:pt x="541" y="440"/>
                </a:lnTo>
                <a:lnTo>
                  <a:pt x="538" y="444"/>
                </a:lnTo>
                <a:lnTo>
                  <a:pt x="534" y="449"/>
                </a:lnTo>
                <a:lnTo>
                  <a:pt x="534" y="449"/>
                </a:lnTo>
                <a:lnTo>
                  <a:pt x="526" y="467"/>
                </a:lnTo>
                <a:lnTo>
                  <a:pt x="520" y="476"/>
                </a:lnTo>
                <a:lnTo>
                  <a:pt x="510" y="490"/>
                </a:lnTo>
                <a:lnTo>
                  <a:pt x="510" y="490"/>
                </a:lnTo>
                <a:lnTo>
                  <a:pt x="501" y="499"/>
                </a:lnTo>
                <a:lnTo>
                  <a:pt x="491" y="509"/>
                </a:lnTo>
                <a:lnTo>
                  <a:pt x="467" y="530"/>
                </a:lnTo>
                <a:lnTo>
                  <a:pt x="443" y="550"/>
                </a:lnTo>
                <a:lnTo>
                  <a:pt x="435" y="557"/>
                </a:lnTo>
                <a:lnTo>
                  <a:pt x="430" y="564"/>
                </a:lnTo>
                <a:lnTo>
                  <a:pt x="430" y="564"/>
                </a:lnTo>
                <a:lnTo>
                  <a:pt x="399" y="633"/>
                </a:lnTo>
                <a:lnTo>
                  <a:pt x="399" y="633"/>
                </a:lnTo>
                <a:lnTo>
                  <a:pt x="394" y="641"/>
                </a:lnTo>
                <a:lnTo>
                  <a:pt x="390" y="648"/>
                </a:lnTo>
                <a:lnTo>
                  <a:pt x="387" y="659"/>
                </a:lnTo>
                <a:lnTo>
                  <a:pt x="387" y="659"/>
                </a:lnTo>
                <a:lnTo>
                  <a:pt x="384" y="667"/>
                </a:lnTo>
                <a:lnTo>
                  <a:pt x="379" y="676"/>
                </a:lnTo>
                <a:lnTo>
                  <a:pt x="367" y="699"/>
                </a:lnTo>
                <a:lnTo>
                  <a:pt x="355" y="720"/>
                </a:lnTo>
                <a:lnTo>
                  <a:pt x="352" y="728"/>
                </a:lnTo>
                <a:lnTo>
                  <a:pt x="351" y="734"/>
                </a:lnTo>
                <a:lnTo>
                  <a:pt x="351" y="734"/>
                </a:lnTo>
                <a:lnTo>
                  <a:pt x="352" y="742"/>
                </a:lnTo>
                <a:lnTo>
                  <a:pt x="353" y="749"/>
                </a:lnTo>
                <a:lnTo>
                  <a:pt x="357" y="755"/>
                </a:lnTo>
                <a:lnTo>
                  <a:pt x="357" y="755"/>
                </a:lnTo>
                <a:lnTo>
                  <a:pt x="353" y="765"/>
                </a:lnTo>
                <a:lnTo>
                  <a:pt x="350" y="771"/>
                </a:lnTo>
                <a:lnTo>
                  <a:pt x="349" y="774"/>
                </a:lnTo>
                <a:lnTo>
                  <a:pt x="347" y="775"/>
                </a:lnTo>
                <a:lnTo>
                  <a:pt x="347" y="775"/>
                </a:lnTo>
                <a:lnTo>
                  <a:pt x="317" y="801"/>
                </a:lnTo>
                <a:lnTo>
                  <a:pt x="252" y="856"/>
                </a:lnTo>
                <a:lnTo>
                  <a:pt x="161" y="936"/>
                </a:lnTo>
                <a:lnTo>
                  <a:pt x="30" y="930"/>
                </a:lnTo>
                <a:lnTo>
                  <a:pt x="30" y="930"/>
                </a:lnTo>
                <a:lnTo>
                  <a:pt x="15" y="956"/>
                </a:lnTo>
                <a:lnTo>
                  <a:pt x="5" y="976"/>
                </a:lnTo>
                <a:lnTo>
                  <a:pt x="1" y="983"/>
                </a:lnTo>
                <a:lnTo>
                  <a:pt x="0" y="988"/>
                </a:lnTo>
                <a:lnTo>
                  <a:pt x="0" y="988"/>
                </a:lnTo>
                <a:lnTo>
                  <a:pt x="1" y="992"/>
                </a:lnTo>
                <a:lnTo>
                  <a:pt x="4" y="999"/>
                </a:lnTo>
                <a:lnTo>
                  <a:pt x="15" y="1018"/>
                </a:lnTo>
                <a:lnTo>
                  <a:pt x="26" y="1034"/>
                </a:lnTo>
                <a:lnTo>
                  <a:pt x="31" y="1038"/>
                </a:lnTo>
                <a:lnTo>
                  <a:pt x="35" y="1041"/>
                </a:lnTo>
                <a:lnTo>
                  <a:pt x="35" y="1041"/>
                </a:lnTo>
                <a:lnTo>
                  <a:pt x="70" y="1042"/>
                </a:lnTo>
                <a:lnTo>
                  <a:pt x="140" y="1043"/>
                </a:lnTo>
                <a:lnTo>
                  <a:pt x="177" y="1043"/>
                </a:lnTo>
                <a:lnTo>
                  <a:pt x="211" y="1043"/>
                </a:lnTo>
                <a:lnTo>
                  <a:pt x="235" y="1042"/>
                </a:lnTo>
                <a:lnTo>
                  <a:pt x="243" y="1041"/>
                </a:lnTo>
                <a:lnTo>
                  <a:pt x="246" y="1038"/>
                </a:lnTo>
                <a:lnTo>
                  <a:pt x="246" y="1038"/>
                </a:lnTo>
                <a:lnTo>
                  <a:pt x="251" y="1031"/>
                </a:lnTo>
                <a:lnTo>
                  <a:pt x="255" y="1024"/>
                </a:lnTo>
                <a:lnTo>
                  <a:pt x="259" y="1016"/>
                </a:lnTo>
                <a:lnTo>
                  <a:pt x="259" y="1009"/>
                </a:lnTo>
                <a:lnTo>
                  <a:pt x="259" y="1009"/>
                </a:lnTo>
                <a:lnTo>
                  <a:pt x="261" y="979"/>
                </a:lnTo>
                <a:lnTo>
                  <a:pt x="261" y="962"/>
                </a:lnTo>
                <a:lnTo>
                  <a:pt x="261" y="956"/>
                </a:lnTo>
                <a:lnTo>
                  <a:pt x="261" y="952"/>
                </a:lnTo>
                <a:lnTo>
                  <a:pt x="261" y="952"/>
                </a:lnTo>
                <a:lnTo>
                  <a:pt x="256" y="950"/>
                </a:lnTo>
                <a:lnTo>
                  <a:pt x="250" y="949"/>
                </a:lnTo>
                <a:lnTo>
                  <a:pt x="241" y="946"/>
                </a:lnTo>
                <a:lnTo>
                  <a:pt x="244" y="928"/>
                </a:lnTo>
                <a:lnTo>
                  <a:pt x="246" y="914"/>
                </a:lnTo>
                <a:lnTo>
                  <a:pt x="381" y="790"/>
                </a:lnTo>
                <a:lnTo>
                  <a:pt x="381" y="790"/>
                </a:lnTo>
                <a:lnTo>
                  <a:pt x="384" y="792"/>
                </a:lnTo>
                <a:lnTo>
                  <a:pt x="394" y="797"/>
                </a:lnTo>
                <a:lnTo>
                  <a:pt x="399" y="798"/>
                </a:lnTo>
                <a:lnTo>
                  <a:pt x="405" y="800"/>
                </a:lnTo>
                <a:lnTo>
                  <a:pt x="410" y="800"/>
                </a:lnTo>
                <a:lnTo>
                  <a:pt x="414" y="798"/>
                </a:lnTo>
                <a:lnTo>
                  <a:pt x="414" y="798"/>
                </a:lnTo>
                <a:lnTo>
                  <a:pt x="416" y="796"/>
                </a:lnTo>
                <a:lnTo>
                  <a:pt x="416" y="792"/>
                </a:lnTo>
                <a:lnTo>
                  <a:pt x="416" y="786"/>
                </a:lnTo>
                <a:lnTo>
                  <a:pt x="415" y="780"/>
                </a:lnTo>
                <a:lnTo>
                  <a:pt x="415" y="777"/>
                </a:lnTo>
                <a:lnTo>
                  <a:pt x="416" y="777"/>
                </a:lnTo>
                <a:lnTo>
                  <a:pt x="416" y="777"/>
                </a:lnTo>
                <a:lnTo>
                  <a:pt x="424" y="776"/>
                </a:lnTo>
                <a:lnTo>
                  <a:pt x="435" y="774"/>
                </a:lnTo>
                <a:lnTo>
                  <a:pt x="447" y="769"/>
                </a:lnTo>
                <a:lnTo>
                  <a:pt x="453" y="765"/>
                </a:lnTo>
                <a:lnTo>
                  <a:pt x="461" y="760"/>
                </a:lnTo>
                <a:lnTo>
                  <a:pt x="461" y="760"/>
                </a:lnTo>
                <a:lnTo>
                  <a:pt x="465" y="754"/>
                </a:lnTo>
                <a:lnTo>
                  <a:pt x="472" y="747"/>
                </a:lnTo>
                <a:lnTo>
                  <a:pt x="481" y="731"/>
                </a:lnTo>
                <a:lnTo>
                  <a:pt x="488" y="717"/>
                </a:lnTo>
                <a:lnTo>
                  <a:pt x="490" y="711"/>
                </a:lnTo>
                <a:lnTo>
                  <a:pt x="500" y="704"/>
                </a:lnTo>
                <a:lnTo>
                  <a:pt x="504" y="689"/>
                </a:lnTo>
                <a:lnTo>
                  <a:pt x="712" y="487"/>
                </a:lnTo>
                <a:lnTo>
                  <a:pt x="712" y="487"/>
                </a:lnTo>
                <a:lnTo>
                  <a:pt x="709" y="503"/>
                </a:lnTo>
                <a:lnTo>
                  <a:pt x="702" y="539"/>
                </a:lnTo>
                <a:lnTo>
                  <a:pt x="696" y="579"/>
                </a:lnTo>
                <a:lnTo>
                  <a:pt x="694" y="596"/>
                </a:lnTo>
                <a:lnTo>
                  <a:pt x="694" y="607"/>
                </a:lnTo>
                <a:lnTo>
                  <a:pt x="694" y="607"/>
                </a:lnTo>
                <a:lnTo>
                  <a:pt x="697" y="617"/>
                </a:lnTo>
                <a:lnTo>
                  <a:pt x="702" y="630"/>
                </a:lnTo>
                <a:lnTo>
                  <a:pt x="709" y="642"/>
                </a:lnTo>
                <a:lnTo>
                  <a:pt x="717" y="653"/>
                </a:lnTo>
                <a:lnTo>
                  <a:pt x="729" y="673"/>
                </a:lnTo>
                <a:lnTo>
                  <a:pt x="735" y="681"/>
                </a:lnTo>
                <a:lnTo>
                  <a:pt x="735" y="681"/>
                </a:lnTo>
                <a:lnTo>
                  <a:pt x="766" y="700"/>
                </a:lnTo>
                <a:lnTo>
                  <a:pt x="800" y="721"/>
                </a:lnTo>
                <a:lnTo>
                  <a:pt x="800" y="721"/>
                </a:lnTo>
                <a:lnTo>
                  <a:pt x="815" y="733"/>
                </a:lnTo>
                <a:lnTo>
                  <a:pt x="845" y="759"/>
                </a:lnTo>
                <a:lnTo>
                  <a:pt x="887" y="797"/>
                </a:lnTo>
                <a:lnTo>
                  <a:pt x="978" y="850"/>
                </a:lnTo>
                <a:lnTo>
                  <a:pt x="1013" y="866"/>
                </a:lnTo>
                <a:lnTo>
                  <a:pt x="1021" y="876"/>
                </a:lnTo>
                <a:lnTo>
                  <a:pt x="1021" y="876"/>
                </a:lnTo>
                <a:lnTo>
                  <a:pt x="1018" y="887"/>
                </a:lnTo>
                <a:lnTo>
                  <a:pt x="1016" y="896"/>
                </a:lnTo>
                <a:lnTo>
                  <a:pt x="1013" y="902"/>
                </a:lnTo>
                <a:lnTo>
                  <a:pt x="1013" y="902"/>
                </a:lnTo>
                <a:lnTo>
                  <a:pt x="1006" y="909"/>
                </a:lnTo>
                <a:lnTo>
                  <a:pt x="996" y="921"/>
                </a:lnTo>
                <a:lnTo>
                  <a:pt x="991" y="929"/>
                </a:lnTo>
                <a:lnTo>
                  <a:pt x="987" y="938"/>
                </a:lnTo>
                <a:lnTo>
                  <a:pt x="986" y="946"/>
                </a:lnTo>
                <a:lnTo>
                  <a:pt x="986" y="950"/>
                </a:lnTo>
                <a:lnTo>
                  <a:pt x="987" y="955"/>
                </a:lnTo>
                <a:lnTo>
                  <a:pt x="987" y="955"/>
                </a:lnTo>
                <a:lnTo>
                  <a:pt x="991" y="962"/>
                </a:lnTo>
                <a:lnTo>
                  <a:pt x="995" y="967"/>
                </a:lnTo>
                <a:lnTo>
                  <a:pt x="1000" y="971"/>
                </a:lnTo>
                <a:lnTo>
                  <a:pt x="1003" y="973"/>
                </a:lnTo>
                <a:lnTo>
                  <a:pt x="1008" y="976"/>
                </a:lnTo>
                <a:lnTo>
                  <a:pt x="1011" y="976"/>
                </a:lnTo>
                <a:lnTo>
                  <a:pt x="1011" y="976"/>
                </a:lnTo>
                <a:lnTo>
                  <a:pt x="1012" y="981"/>
                </a:lnTo>
                <a:lnTo>
                  <a:pt x="1015" y="993"/>
                </a:lnTo>
                <a:lnTo>
                  <a:pt x="1019" y="1006"/>
                </a:lnTo>
                <a:lnTo>
                  <a:pt x="1022" y="1014"/>
                </a:lnTo>
                <a:lnTo>
                  <a:pt x="1026" y="1019"/>
                </a:lnTo>
                <a:lnTo>
                  <a:pt x="1026" y="1019"/>
                </a:lnTo>
                <a:lnTo>
                  <a:pt x="1032" y="1025"/>
                </a:lnTo>
                <a:lnTo>
                  <a:pt x="1039" y="1031"/>
                </a:lnTo>
                <a:lnTo>
                  <a:pt x="1050" y="1038"/>
                </a:lnTo>
                <a:lnTo>
                  <a:pt x="1063" y="1045"/>
                </a:lnTo>
                <a:lnTo>
                  <a:pt x="1075" y="1051"/>
                </a:lnTo>
                <a:lnTo>
                  <a:pt x="1088" y="1057"/>
                </a:lnTo>
                <a:lnTo>
                  <a:pt x="1103" y="1062"/>
                </a:lnTo>
                <a:lnTo>
                  <a:pt x="1118" y="1066"/>
                </a:lnTo>
                <a:lnTo>
                  <a:pt x="1118" y="1066"/>
                </a:lnTo>
                <a:lnTo>
                  <a:pt x="1136" y="1068"/>
                </a:lnTo>
                <a:lnTo>
                  <a:pt x="1164" y="1069"/>
                </a:lnTo>
                <a:lnTo>
                  <a:pt x="1196" y="1069"/>
                </a:lnTo>
                <a:lnTo>
                  <a:pt x="1229" y="1069"/>
                </a:lnTo>
                <a:lnTo>
                  <a:pt x="1293" y="1067"/>
                </a:lnTo>
                <a:lnTo>
                  <a:pt x="1316" y="1064"/>
                </a:lnTo>
                <a:lnTo>
                  <a:pt x="1330" y="1062"/>
                </a:lnTo>
                <a:lnTo>
                  <a:pt x="1330" y="1062"/>
                </a:lnTo>
                <a:lnTo>
                  <a:pt x="1348" y="1057"/>
                </a:lnTo>
                <a:lnTo>
                  <a:pt x="1368" y="1048"/>
                </a:lnTo>
                <a:lnTo>
                  <a:pt x="1384" y="1040"/>
                </a:lnTo>
                <a:lnTo>
                  <a:pt x="1390" y="1035"/>
                </a:lnTo>
                <a:lnTo>
                  <a:pt x="1395" y="1031"/>
                </a:lnTo>
                <a:lnTo>
                  <a:pt x="1395" y="1031"/>
                </a:lnTo>
                <a:lnTo>
                  <a:pt x="1397" y="1026"/>
                </a:lnTo>
                <a:lnTo>
                  <a:pt x="1400" y="1021"/>
                </a:lnTo>
                <a:lnTo>
                  <a:pt x="1402" y="1010"/>
                </a:lnTo>
                <a:lnTo>
                  <a:pt x="1405" y="999"/>
                </a:lnTo>
                <a:lnTo>
                  <a:pt x="1405" y="999"/>
                </a:lnTo>
                <a:lnTo>
                  <a:pt x="1404" y="961"/>
                </a:lnTo>
                <a:lnTo>
                  <a:pt x="1401" y="931"/>
                </a:lnTo>
                <a:lnTo>
                  <a:pt x="1400" y="909"/>
                </a:lnTo>
                <a:lnTo>
                  <a:pt x="1400" y="909"/>
                </a:lnTo>
                <a:lnTo>
                  <a:pt x="1397" y="903"/>
                </a:lnTo>
                <a:lnTo>
                  <a:pt x="1392" y="898"/>
                </a:lnTo>
                <a:lnTo>
                  <a:pt x="1386" y="892"/>
                </a:lnTo>
                <a:lnTo>
                  <a:pt x="1379" y="887"/>
                </a:lnTo>
                <a:lnTo>
                  <a:pt x="1365" y="881"/>
                </a:lnTo>
                <a:lnTo>
                  <a:pt x="1359" y="878"/>
                </a:lnTo>
                <a:lnTo>
                  <a:pt x="1359" y="878"/>
                </a:lnTo>
                <a:lnTo>
                  <a:pt x="1360" y="878"/>
                </a:lnTo>
                <a:lnTo>
                  <a:pt x="1360" y="877"/>
                </a:lnTo>
                <a:lnTo>
                  <a:pt x="1359" y="875"/>
                </a:lnTo>
                <a:lnTo>
                  <a:pt x="1352" y="870"/>
                </a:lnTo>
                <a:lnTo>
                  <a:pt x="1352" y="870"/>
                </a:lnTo>
                <a:lnTo>
                  <a:pt x="1338" y="864"/>
                </a:lnTo>
                <a:lnTo>
                  <a:pt x="1325" y="859"/>
                </a:lnTo>
                <a:lnTo>
                  <a:pt x="1309" y="855"/>
                </a:lnTo>
                <a:lnTo>
                  <a:pt x="1309" y="855"/>
                </a:lnTo>
                <a:lnTo>
                  <a:pt x="1306" y="855"/>
                </a:lnTo>
                <a:lnTo>
                  <a:pt x="1301" y="855"/>
                </a:lnTo>
                <a:lnTo>
                  <a:pt x="1299" y="855"/>
                </a:lnTo>
                <a:lnTo>
                  <a:pt x="1295" y="854"/>
                </a:lnTo>
                <a:lnTo>
                  <a:pt x="1292" y="850"/>
                </a:lnTo>
                <a:lnTo>
                  <a:pt x="1287" y="846"/>
                </a:lnTo>
                <a:lnTo>
                  <a:pt x="1287" y="846"/>
                </a:lnTo>
                <a:lnTo>
                  <a:pt x="1277" y="834"/>
                </a:lnTo>
                <a:lnTo>
                  <a:pt x="1268" y="821"/>
                </a:lnTo>
                <a:lnTo>
                  <a:pt x="1258" y="803"/>
                </a:lnTo>
                <a:lnTo>
                  <a:pt x="1258" y="803"/>
                </a:lnTo>
                <a:lnTo>
                  <a:pt x="1277" y="807"/>
                </a:lnTo>
                <a:lnTo>
                  <a:pt x="1292" y="809"/>
                </a:lnTo>
                <a:lnTo>
                  <a:pt x="1299" y="809"/>
                </a:lnTo>
                <a:lnTo>
                  <a:pt x="1305" y="808"/>
                </a:lnTo>
                <a:lnTo>
                  <a:pt x="1305" y="808"/>
                </a:lnTo>
                <a:lnTo>
                  <a:pt x="1354" y="792"/>
                </a:lnTo>
                <a:lnTo>
                  <a:pt x="1383" y="782"/>
                </a:lnTo>
                <a:lnTo>
                  <a:pt x="1400" y="775"/>
                </a:lnTo>
                <a:lnTo>
                  <a:pt x="1400" y="775"/>
                </a:lnTo>
                <a:lnTo>
                  <a:pt x="1407" y="770"/>
                </a:lnTo>
                <a:lnTo>
                  <a:pt x="1416" y="764"/>
                </a:lnTo>
                <a:lnTo>
                  <a:pt x="1426" y="755"/>
                </a:lnTo>
                <a:lnTo>
                  <a:pt x="1426" y="755"/>
                </a:lnTo>
                <a:lnTo>
                  <a:pt x="1444" y="713"/>
                </a:lnTo>
                <a:lnTo>
                  <a:pt x="1457" y="683"/>
                </a:lnTo>
                <a:lnTo>
                  <a:pt x="1461" y="672"/>
                </a:lnTo>
                <a:lnTo>
                  <a:pt x="1463" y="664"/>
                </a:lnTo>
                <a:lnTo>
                  <a:pt x="1463" y="664"/>
                </a:lnTo>
                <a:lnTo>
                  <a:pt x="1460" y="644"/>
                </a:lnTo>
                <a:lnTo>
                  <a:pt x="1454" y="612"/>
                </a:lnTo>
                <a:lnTo>
                  <a:pt x="1448" y="580"/>
                </a:lnTo>
                <a:lnTo>
                  <a:pt x="1447" y="564"/>
                </a:lnTo>
                <a:lnTo>
                  <a:pt x="1447" y="564"/>
                </a:lnTo>
                <a:lnTo>
                  <a:pt x="1445" y="541"/>
                </a:lnTo>
                <a:lnTo>
                  <a:pt x="1442" y="489"/>
                </a:lnTo>
                <a:lnTo>
                  <a:pt x="1437" y="433"/>
                </a:lnTo>
                <a:lnTo>
                  <a:pt x="1434" y="407"/>
                </a:lnTo>
                <a:lnTo>
                  <a:pt x="1431" y="389"/>
                </a:lnTo>
                <a:lnTo>
                  <a:pt x="1431" y="389"/>
                </a:lnTo>
                <a:lnTo>
                  <a:pt x="1427" y="365"/>
                </a:lnTo>
                <a:lnTo>
                  <a:pt x="1423" y="348"/>
                </a:lnTo>
                <a:lnTo>
                  <a:pt x="1421" y="334"/>
                </a:lnTo>
                <a:lnTo>
                  <a:pt x="1420" y="329"/>
                </a:lnTo>
                <a:lnTo>
                  <a:pt x="1416" y="323"/>
                </a:lnTo>
                <a:lnTo>
                  <a:pt x="1416" y="323"/>
                </a:lnTo>
                <a:lnTo>
                  <a:pt x="1404" y="303"/>
                </a:lnTo>
                <a:lnTo>
                  <a:pt x="1385" y="276"/>
                </a:lnTo>
                <a:lnTo>
                  <a:pt x="1359" y="239"/>
                </a:lnTo>
                <a:lnTo>
                  <a:pt x="1359" y="239"/>
                </a:lnTo>
                <a:lnTo>
                  <a:pt x="1358" y="236"/>
                </a:lnTo>
                <a:lnTo>
                  <a:pt x="1356" y="232"/>
                </a:lnTo>
                <a:lnTo>
                  <a:pt x="1349" y="226"/>
                </a:lnTo>
                <a:lnTo>
                  <a:pt x="1346" y="223"/>
                </a:lnTo>
                <a:lnTo>
                  <a:pt x="1340" y="222"/>
                </a:lnTo>
                <a:lnTo>
                  <a:pt x="1340" y="222"/>
                </a:lnTo>
                <a:lnTo>
                  <a:pt x="1285" y="201"/>
                </a:lnTo>
                <a:lnTo>
                  <a:pt x="1271" y="196"/>
                </a:lnTo>
                <a:lnTo>
                  <a:pt x="1271" y="196"/>
                </a:lnTo>
                <a:lnTo>
                  <a:pt x="1269" y="173"/>
                </a:lnTo>
                <a:lnTo>
                  <a:pt x="1271" y="143"/>
                </a:lnTo>
                <a:lnTo>
                  <a:pt x="1271" y="143"/>
                </a:lnTo>
                <a:lnTo>
                  <a:pt x="1271" y="138"/>
                </a:lnTo>
                <a:lnTo>
                  <a:pt x="1273" y="133"/>
                </a:lnTo>
                <a:lnTo>
                  <a:pt x="1274" y="127"/>
                </a:lnTo>
                <a:lnTo>
                  <a:pt x="1276" y="120"/>
                </a:lnTo>
                <a:lnTo>
                  <a:pt x="1276" y="120"/>
                </a:lnTo>
                <a:lnTo>
                  <a:pt x="1276" y="111"/>
                </a:lnTo>
                <a:lnTo>
                  <a:pt x="1278" y="100"/>
                </a:lnTo>
                <a:lnTo>
                  <a:pt x="1282" y="88"/>
                </a:lnTo>
                <a:lnTo>
                  <a:pt x="1271" y="74"/>
                </a:lnTo>
                <a:lnTo>
                  <a:pt x="1272" y="57"/>
                </a:lnTo>
                <a:lnTo>
                  <a:pt x="1255" y="51"/>
                </a:lnTo>
                <a:lnTo>
                  <a:pt x="1240" y="23"/>
                </a:lnTo>
                <a:lnTo>
                  <a:pt x="1216" y="27"/>
                </a:lnTo>
                <a:lnTo>
                  <a:pt x="1216" y="27"/>
                </a:lnTo>
                <a:lnTo>
                  <a:pt x="1191" y="14"/>
                </a:lnTo>
                <a:lnTo>
                  <a:pt x="1171" y="5"/>
                </a:lnTo>
                <a:lnTo>
                  <a:pt x="1162" y="2"/>
                </a:lnTo>
                <a:lnTo>
                  <a:pt x="1157" y="2"/>
                </a:lnTo>
                <a:lnTo>
                  <a:pt x="1157" y="2"/>
                </a:lnTo>
                <a:lnTo>
                  <a:pt x="1140" y="0"/>
                </a:lnTo>
                <a:lnTo>
                  <a:pt x="1133" y="0"/>
                </a:lnTo>
                <a:lnTo>
                  <a:pt x="1128" y="2"/>
                </a:lnTo>
                <a:lnTo>
                  <a:pt x="1128" y="2"/>
                </a:lnTo>
                <a:lnTo>
                  <a:pt x="1119" y="2"/>
                </a:lnTo>
                <a:lnTo>
                  <a:pt x="1106" y="3"/>
                </a:lnTo>
                <a:lnTo>
                  <a:pt x="1092" y="5"/>
                </a:lnTo>
                <a:lnTo>
                  <a:pt x="1086" y="7"/>
                </a:lnTo>
                <a:lnTo>
                  <a:pt x="1081" y="9"/>
                </a:lnTo>
                <a:lnTo>
                  <a:pt x="1081" y="9"/>
                </a:lnTo>
                <a:lnTo>
                  <a:pt x="1059" y="27"/>
                </a:lnTo>
                <a:lnTo>
                  <a:pt x="1048" y="37"/>
                </a:lnTo>
                <a:lnTo>
                  <a:pt x="1040" y="45"/>
                </a:lnTo>
                <a:lnTo>
                  <a:pt x="1040" y="45"/>
                </a:lnTo>
                <a:lnTo>
                  <a:pt x="1032" y="57"/>
                </a:lnTo>
                <a:lnTo>
                  <a:pt x="1027" y="64"/>
                </a:lnTo>
                <a:lnTo>
                  <a:pt x="1024" y="72"/>
                </a:lnTo>
                <a:lnTo>
                  <a:pt x="1024" y="72"/>
                </a:lnTo>
                <a:lnTo>
                  <a:pt x="1018" y="99"/>
                </a:lnTo>
                <a:lnTo>
                  <a:pt x="1018" y="99"/>
                </a:lnTo>
                <a:lnTo>
                  <a:pt x="1016" y="120"/>
                </a:lnTo>
                <a:lnTo>
                  <a:pt x="1016" y="120"/>
                </a:lnTo>
                <a:close/>
                <a:moveTo>
                  <a:pt x="1273" y="573"/>
                </a:moveTo>
                <a:lnTo>
                  <a:pt x="1290" y="591"/>
                </a:lnTo>
                <a:lnTo>
                  <a:pt x="1300" y="598"/>
                </a:lnTo>
                <a:lnTo>
                  <a:pt x="1300" y="598"/>
                </a:lnTo>
                <a:lnTo>
                  <a:pt x="1293" y="644"/>
                </a:lnTo>
                <a:lnTo>
                  <a:pt x="1293" y="644"/>
                </a:lnTo>
                <a:lnTo>
                  <a:pt x="1292" y="652"/>
                </a:lnTo>
                <a:lnTo>
                  <a:pt x="1289" y="659"/>
                </a:lnTo>
                <a:lnTo>
                  <a:pt x="1283" y="669"/>
                </a:lnTo>
                <a:lnTo>
                  <a:pt x="1283" y="669"/>
                </a:lnTo>
                <a:lnTo>
                  <a:pt x="1279" y="672"/>
                </a:lnTo>
                <a:lnTo>
                  <a:pt x="1272" y="675"/>
                </a:lnTo>
                <a:lnTo>
                  <a:pt x="1255" y="679"/>
                </a:lnTo>
                <a:lnTo>
                  <a:pt x="1255" y="679"/>
                </a:lnTo>
                <a:lnTo>
                  <a:pt x="1252" y="681"/>
                </a:lnTo>
                <a:lnTo>
                  <a:pt x="1248" y="685"/>
                </a:lnTo>
                <a:lnTo>
                  <a:pt x="1241" y="694"/>
                </a:lnTo>
                <a:lnTo>
                  <a:pt x="1234" y="707"/>
                </a:lnTo>
                <a:lnTo>
                  <a:pt x="1234" y="707"/>
                </a:lnTo>
                <a:lnTo>
                  <a:pt x="1236" y="686"/>
                </a:lnTo>
                <a:lnTo>
                  <a:pt x="1240" y="658"/>
                </a:lnTo>
                <a:lnTo>
                  <a:pt x="1240" y="658"/>
                </a:lnTo>
                <a:lnTo>
                  <a:pt x="1241" y="636"/>
                </a:lnTo>
                <a:lnTo>
                  <a:pt x="1242" y="626"/>
                </a:lnTo>
                <a:lnTo>
                  <a:pt x="1242" y="622"/>
                </a:lnTo>
                <a:lnTo>
                  <a:pt x="1244" y="621"/>
                </a:lnTo>
                <a:lnTo>
                  <a:pt x="1244" y="621"/>
                </a:lnTo>
                <a:lnTo>
                  <a:pt x="1255" y="612"/>
                </a:lnTo>
                <a:lnTo>
                  <a:pt x="1262" y="605"/>
                </a:lnTo>
                <a:lnTo>
                  <a:pt x="1267" y="598"/>
                </a:lnTo>
                <a:lnTo>
                  <a:pt x="1267" y="598"/>
                </a:lnTo>
                <a:lnTo>
                  <a:pt x="1269" y="590"/>
                </a:lnTo>
                <a:lnTo>
                  <a:pt x="1272" y="582"/>
                </a:lnTo>
                <a:lnTo>
                  <a:pt x="1273" y="573"/>
                </a:lnTo>
                <a:lnTo>
                  <a:pt x="1273" y="5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A6184E54-6820-4E13-BF21-002DE498B5B1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1291567"/>
            <a:ext cx="1671041" cy="861913"/>
          </a:xfrm>
          <a:custGeom>
            <a:avLst/>
            <a:gdLst>
              <a:gd name="T0" fmla="*/ 1209 w 2406"/>
              <a:gd name="T1" fmla="*/ 366 h 1241"/>
              <a:gd name="T2" fmla="*/ 1121 w 2406"/>
              <a:gd name="T3" fmla="*/ 457 h 1241"/>
              <a:gd name="T4" fmla="*/ 996 w 2406"/>
              <a:gd name="T5" fmla="*/ 564 h 1241"/>
              <a:gd name="T6" fmla="*/ 793 w 2406"/>
              <a:gd name="T7" fmla="*/ 679 h 1241"/>
              <a:gd name="T8" fmla="*/ 587 w 2406"/>
              <a:gd name="T9" fmla="*/ 816 h 1241"/>
              <a:gd name="T10" fmla="*/ 526 w 2406"/>
              <a:gd name="T11" fmla="*/ 897 h 1241"/>
              <a:gd name="T12" fmla="*/ 7 w 2406"/>
              <a:gd name="T13" fmla="*/ 1174 h 1241"/>
              <a:gd name="T14" fmla="*/ 7 w 2406"/>
              <a:gd name="T15" fmla="*/ 1202 h 1241"/>
              <a:gd name="T16" fmla="*/ 252 w 2406"/>
              <a:gd name="T17" fmla="*/ 1197 h 1241"/>
              <a:gd name="T18" fmla="*/ 257 w 2406"/>
              <a:gd name="T19" fmla="*/ 1153 h 1241"/>
              <a:gd name="T20" fmla="*/ 549 w 2406"/>
              <a:gd name="T21" fmla="*/ 991 h 1241"/>
              <a:gd name="T22" fmla="*/ 619 w 2406"/>
              <a:gd name="T23" fmla="*/ 1001 h 1241"/>
              <a:gd name="T24" fmla="*/ 709 w 2406"/>
              <a:gd name="T25" fmla="*/ 938 h 1241"/>
              <a:gd name="T26" fmla="*/ 724 w 2406"/>
              <a:gd name="T27" fmla="*/ 885 h 1241"/>
              <a:gd name="T28" fmla="*/ 985 w 2406"/>
              <a:gd name="T29" fmla="*/ 750 h 1241"/>
              <a:gd name="T30" fmla="*/ 1214 w 2406"/>
              <a:gd name="T31" fmla="*/ 761 h 1241"/>
              <a:gd name="T32" fmla="*/ 1247 w 2406"/>
              <a:gd name="T33" fmla="*/ 826 h 1241"/>
              <a:gd name="T34" fmla="*/ 1243 w 2406"/>
              <a:gd name="T35" fmla="*/ 958 h 1241"/>
              <a:gd name="T36" fmla="*/ 1238 w 2406"/>
              <a:gd name="T37" fmla="*/ 981 h 1241"/>
              <a:gd name="T38" fmla="*/ 1184 w 2406"/>
              <a:gd name="T39" fmla="*/ 1014 h 1241"/>
              <a:gd name="T40" fmla="*/ 1188 w 2406"/>
              <a:gd name="T41" fmla="*/ 1198 h 1241"/>
              <a:gd name="T42" fmla="*/ 1320 w 2406"/>
              <a:gd name="T43" fmla="*/ 1240 h 1241"/>
              <a:gd name="T44" fmla="*/ 1672 w 2406"/>
              <a:gd name="T45" fmla="*/ 1231 h 1241"/>
              <a:gd name="T46" fmla="*/ 1722 w 2406"/>
              <a:gd name="T47" fmla="*/ 1182 h 1241"/>
              <a:gd name="T48" fmla="*/ 1813 w 2406"/>
              <a:gd name="T49" fmla="*/ 1143 h 1241"/>
              <a:gd name="T50" fmla="*/ 1896 w 2406"/>
              <a:gd name="T51" fmla="*/ 1094 h 1241"/>
              <a:gd name="T52" fmla="*/ 1874 w 2406"/>
              <a:gd name="T53" fmla="*/ 988 h 1241"/>
              <a:gd name="T54" fmla="*/ 1957 w 2406"/>
              <a:gd name="T55" fmla="*/ 954 h 1241"/>
              <a:gd name="T56" fmla="*/ 2089 w 2406"/>
              <a:gd name="T57" fmla="*/ 1020 h 1241"/>
              <a:gd name="T58" fmla="*/ 2199 w 2406"/>
              <a:gd name="T59" fmla="*/ 1004 h 1241"/>
              <a:gd name="T60" fmla="*/ 2247 w 2406"/>
              <a:gd name="T61" fmla="*/ 1030 h 1241"/>
              <a:gd name="T62" fmla="*/ 2358 w 2406"/>
              <a:gd name="T63" fmla="*/ 1064 h 1241"/>
              <a:gd name="T64" fmla="*/ 2403 w 2406"/>
              <a:gd name="T65" fmla="*/ 1005 h 1241"/>
              <a:gd name="T66" fmla="*/ 2351 w 2406"/>
              <a:gd name="T67" fmla="*/ 882 h 1241"/>
              <a:gd name="T68" fmla="*/ 2280 w 2406"/>
              <a:gd name="T69" fmla="*/ 757 h 1241"/>
              <a:gd name="T70" fmla="*/ 2209 w 2406"/>
              <a:gd name="T71" fmla="*/ 719 h 1241"/>
              <a:gd name="T72" fmla="*/ 2164 w 2406"/>
              <a:gd name="T73" fmla="*/ 749 h 1241"/>
              <a:gd name="T74" fmla="*/ 2146 w 2406"/>
              <a:gd name="T75" fmla="*/ 765 h 1241"/>
              <a:gd name="T76" fmla="*/ 2141 w 2406"/>
              <a:gd name="T77" fmla="*/ 626 h 1241"/>
              <a:gd name="T78" fmla="*/ 2082 w 2406"/>
              <a:gd name="T79" fmla="*/ 539 h 1241"/>
              <a:gd name="T80" fmla="*/ 2003 w 2406"/>
              <a:gd name="T81" fmla="*/ 430 h 1241"/>
              <a:gd name="T82" fmla="*/ 1860 w 2406"/>
              <a:gd name="T83" fmla="*/ 296 h 1241"/>
              <a:gd name="T84" fmla="*/ 1871 w 2406"/>
              <a:gd name="T85" fmla="*/ 212 h 1241"/>
              <a:gd name="T86" fmla="*/ 1796 w 2406"/>
              <a:gd name="T87" fmla="*/ 245 h 1241"/>
              <a:gd name="T88" fmla="*/ 1719 w 2406"/>
              <a:gd name="T89" fmla="*/ 89 h 1241"/>
              <a:gd name="T90" fmla="*/ 1655 w 2406"/>
              <a:gd name="T91" fmla="*/ 18 h 1241"/>
              <a:gd name="T92" fmla="*/ 1507 w 2406"/>
              <a:gd name="T93" fmla="*/ 0 h 1241"/>
              <a:gd name="T94" fmla="*/ 1412 w 2406"/>
              <a:gd name="T95" fmla="*/ 42 h 1241"/>
              <a:gd name="T96" fmla="*/ 1382 w 2406"/>
              <a:gd name="T97" fmla="*/ 159 h 1241"/>
              <a:gd name="T98" fmla="*/ 1370 w 2406"/>
              <a:gd name="T99" fmla="*/ 207 h 1241"/>
              <a:gd name="T100" fmla="*/ 1379 w 2406"/>
              <a:gd name="T101" fmla="*/ 885 h 1241"/>
              <a:gd name="T102" fmla="*/ 1430 w 2406"/>
              <a:gd name="T103" fmla="*/ 915 h 1241"/>
              <a:gd name="T104" fmla="*/ 1471 w 2406"/>
              <a:gd name="T105" fmla="*/ 914 h 1241"/>
              <a:gd name="T106" fmla="*/ 1517 w 2406"/>
              <a:gd name="T107" fmla="*/ 931 h 1241"/>
              <a:gd name="T108" fmla="*/ 1385 w 2406"/>
              <a:gd name="T109" fmla="*/ 941 h 1241"/>
              <a:gd name="T110" fmla="*/ 1375 w 2406"/>
              <a:gd name="T111" fmla="*/ 893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6" h="1241">
                <a:moveTo>
                  <a:pt x="1380" y="280"/>
                </a:moveTo>
                <a:lnTo>
                  <a:pt x="1380" y="280"/>
                </a:lnTo>
                <a:lnTo>
                  <a:pt x="1370" y="283"/>
                </a:lnTo>
                <a:lnTo>
                  <a:pt x="1350" y="292"/>
                </a:lnTo>
                <a:lnTo>
                  <a:pt x="1293" y="320"/>
                </a:lnTo>
                <a:lnTo>
                  <a:pt x="1261" y="336"/>
                </a:lnTo>
                <a:lnTo>
                  <a:pt x="1231" y="352"/>
                </a:lnTo>
                <a:lnTo>
                  <a:pt x="1209" y="366"/>
                </a:lnTo>
                <a:lnTo>
                  <a:pt x="1200" y="372"/>
                </a:lnTo>
                <a:lnTo>
                  <a:pt x="1194" y="377"/>
                </a:lnTo>
                <a:lnTo>
                  <a:pt x="1194" y="377"/>
                </a:lnTo>
                <a:lnTo>
                  <a:pt x="1158" y="413"/>
                </a:lnTo>
                <a:lnTo>
                  <a:pt x="1142" y="430"/>
                </a:lnTo>
                <a:lnTo>
                  <a:pt x="1131" y="445"/>
                </a:lnTo>
                <a:lnTo>
                  <a:pt x="1131" y="445"/>
                </a:lnTo>
                <a:lnTo>
                  <a:pt x="1121" y="457"/>
                </a:lnTo>
                <a:lnTo>
                  <a:pt x="1109" y="472"/>
                </a:lnTo>
                <a:lnTo>
                  <a:pt x="1094" y="488"/>
                </a:lnTo>
                <a:lnTo>
                  <a:pt x="1076" y="505"/>
                </a:lnTo>
                <a:lnTo>
                  <a:pt x="1076" y="505"/>
                </a:lnTo>
                <a:lnTo>
                  <a:pt x="1057" y="522"/>
                </a:lnTo>
                <a:lnTo>
                  <a:pt x="1040" y="537"/>
                </a:lnTo>
                <a:lnTo>
                  <a:pt x="1021" y="550"/>
                </a:lnTo>
                <a:lnTo>
                  <a:pt x="996" y="564"/>
                </a:lnTo>
                <a:lnTo>
                  <a:pt x="996" y="564"/>
                </a:lnTo>
                <a:lnTo>
                  <a:pt x="906" y="608"/>
                </a:lnTo>
                <a:lnTo>
                  <a:pt x="858" y="632"/>
                </a:lnTo>
                <a:lnTo>
                  <a:pt x="840" y="643"/>
                </a:lnTo>
                <a:lnTo>
                  <a:pt x="826" y="651"/>
                </a:lnTo>
                <a:lnTo>
                  <a:pt x="826" y="651"/>
                </a:lnTo>
                <a:lnTo>
                  <a:pt x="809" y="665"/>
                </a:lnTo>
                <a:lnTo>
                  <a:pt x="793" y="679"/>
                </a:lnTo>
                <a:lnTo>
                  <a:pt x="771" y="693"/>
                </a:lnTo>
                <a:lnTo>
                  <a:pt x="740" y="713"/>
                </a:lnTo>
                <a:lnTo>
                  <a:pt x="740" y="713"/>
                </a:lnTo>
                <a:lnTo>
                  <a:pt x="719" y="725"/>
                </a:lnTo>
                <a:lnTo>
                  <a:pt x="696" y="739"/>
                </a:lnTo>
                <a:lnTo>
                  <a:pt x="648" y="771"/>
                </a:lnTo>
                <a:lnTo>
                  <a:pt x="608" y="799"/>
                </a:lnTo>
                <a:lnTo>
                  <a:pt x="587" y="816"/>
                </a:lnTo>
                <a:lnTo>
                  <a:pt x="587" y="816"/>
                </a:lnTo>
                <a:lnTo>
                  <a:pt x="574" y="831"/>
                </a:lnTo>
                <a:lnTo>
                  <a:pt x="558" y="852"/>
                </a:lnTo>
                <a:lnTo>
                  <a:pt x="537" y="879"/>
                </a:lnTo>
                <a:lnTo>
                  <a:pt x="537" y="879"/>
                </a:lnTo>
                <a:lnTo>
                  <a:pt x="534" y="882"/>
                </a:lnTo>
                <a:lnTo>
                  <a:pt x="529" y="888"/>
                </a:lnTo>
                <a:lnTo>
                  <a:pt x="526" y="897"/>
                </a:lnTo>
                <a:lnTo>
                  <a:pt x="524" y="901"/>
                </a:lnTo>
                <a:lnTo>
                  <a:pt x="523" y="908"/>
                </a:lnTo>
                <a:lnTo>
                  <a:pt x="523" y="908"/>
                </a:lnTo>
                <a:lnTo>
                  <a:pt x="523" y="943"/>
                </a:lnTo>
                <a:lnTo>
                  <a:pt x="242" y="1100"/>
                </a:lnTo>
                <a:lnTo>
                  <a:pt x="85" y="1097"/>
                </a:lnTo>
                <a:lnTo>
                  <a:pt x="32" y="1129"/>
                </a:lnTo>
                <a:lnTo>
                  <a:pt x="7" y="1174"/>
                </a:lnTo>
                <a:lnTo>
                  <a:pt x="7" y="1174"/>
                </a:lnTo>
                <a:lnTo>
                  <a:pt x="5" y="1177"/>
                </a:lnTo>
                <a:lnTo>
                  <a:pt x="1" y="1187"/>
                </a:lnTo>
                <a:lnTo>
                  <a:pt x="0" y="1192"/>
                </a:lnTo>
                <a:lnTo>
                  <a:pt x="1" y="1197"/>
                </a:lnTo>
                <a:lnTo>
                  <a:pt x="2" y="1199"/>
                </a:lnTo>
                <a:lnTo>
                  <a:pt x="5" y="1201"/>
                </a:lnTo>
                <a:lnTo>
                  <a:pt x="7" y="1202"/>
                </a:lnTo>
                <a:lnTo>
                  <a:pt x="11" y="1203"/>
                </a:lnTo>
                <a:lnTo>
                  <a:pt x="11" y="1203"/>
                </a:lnTo>
                <a:lnTo>
                  <a:pt x="28" y="1204"/>
                </a:lnTo>
                <a:lnTo>
                  <a:pt x="59" y="1204"/>
                </a:lnTo>
                <a:lnTo>
                  <a:pt x="144" y="1203"/>
                </a:lnTo>
                <a:lnTo>
                  <a:pt x="187" y="1202"/>
                </a:lnTo>
                <a:lnTo>
                  <a:pt x="225" y="1199"/>
                </a:lnTo>
                <a:lnTo>
                  <a:pt x="252" y="1197"/>
                </a:lnTo>
                <a:lnTo>
                  <a:pt x="260" y="1195"/>
                </a:lnTo>
                <a:lnTo>
                  <a:pt x="263" y="1192"/>
                </a:lnTo>
                <a:lnTo>
                  <a:pt x="263" y="1192"/>
                </a:lnTo>
                <a:lnTo>
                  <a:pt x="265" y="1187"/>
                </a:lnTo>
                <a:lnTo>
                  <a:pt x="263" y="1182"/>
                </a:lnTo>
                <a:lnTo>
                  <a:pt x="261" y="1169"/>
                </a:lnTo>
                <a:lnTo>
                  <a:pt x="258" y="1158"/>
                </a:lnTo>
                <a:lnTo>
                  <a:pt x="257" y="1153"/>
                </a:lnTo>
                <a:lnTo>
                  <a:pt x="257" y="1148"/>
                </a:lnTo>
                <a:lnTo>
                  <a:pt x="257" y="1148"/>
                </a:lnTo>
                <a:lnTo>
                  <a:pt x="260" y="1145"/>
                </a:lnTo>
                <a:lnTo>
                  <a:pt x="270" y="1139"/>
                </a:lnTo>
                <a:lnTo>
                  <a:pt x="303" y="1119"/>
                </a:lnTo>
                <a:lnTo>
                  <a:pt x="404" y="1066"/>
                </a:lnTo>
                <a:lnTo>
                  <a:pt x="503" y="1015"/>
                </a:lnTo>
                <a:lnTo>
                  <a:pt x="549" y="991"/>
                </a:lnTo>
                <a:lnTo>
                  <a:pt x="549" y="991"/>
                </a:lnTo>
                <a:lnTo>
                  <a:pt x="574" y="1000"/>
                </a:lnTo>
                <a:lnTo>
                  <a:pt x="593" y="1005"/>
                </a:lnTo>
                <a:lnTo>
                  <a:pt x="602" y="1006"/>
                </a:lnTo>
                <a:lnTo>
                  <a:pt x="608" y="1006"/>
                </a:lnTo>
                <a:lnTo>
                  <a:pt x="608" y="1006"/>
                </a:lnTo>
                <a:lnTo>
                  <a:pt x="613" y="1005"/>
                </a:lnTo>
                <a:lnTo>
                  <a:pt x="619" y="1001"/>
                </a:lnTo>
                <a:lnTo>
                  <a:pt x="632" y="993"/>
                </a:lnTo>
                <a:lnTo>
                  <a:pt x="646" y="981"/>
                </a:lnTo>
                <a:lnTo>
                  <a:pt x="646" y="981"/>
                </a:lnTo>
                <a:lnTo>
                  <a:pt x="655" y="977"/>
                </a:lnTo>
                <a:lnTo>
                  <a:pt x="676" y="965"/>
                </a:lnTo>
                <a:lnTo>
                  <a:pt x="688" y="958"/>
                </a:lnTo>
                <a:lnTo>
                  <a:pt x="699" y="949"/>
                </a:lnTo>
                <a:lnTo>
                  <a:pt x="709" y="938"/>
                </a:lnTo>
                <a:lnTo>
                  <a:pt x="713" y="933"/>
                </a:lnTo>
                <a:lnTo>
                  <a:pt x="716" y="929"/>
                </a:lnTo>
                <a:lnTo>
                  <a:pt x="716" y="929"/>
                </a:lnTo>
                <a:lnTo>
                  <a:pt x="719" y="917"/>
                </a:lnTo>
                <a:lnTo>
                  <a:pt x="721" y="909"/>
                </a:lnTo>
                <a:lnTo>
                  <a:pt x="721" y="894"/>
                </a:lnTo>
                <a:lnTo>
                  <a:pt x="721" y="889"/>
                </a:lnTo>
                <a:lnTo>
                  <a:pt x="724" y="885"/>
                </a:lnTo>
                <a:lnTo>
                  <a:pt x="730" y="883"/>
                </a:lnTo>
                <a:lnTo>
                  <a:pt x="740" y="882"/>
                </a:lnTo>
                <a:lnTo>
                  <a:pt x="740" y="882"/>
                </a:lnTo>
                <a:lnTo>
                  <a:pt x="750" y="878"/>
                </a:lnTo>
                <a:lnTo>
                  <a:pt x="768" y="869"/>
                </a:lnTo>
                <a:lnTo>
                  <a:pt x="826" y="840"/>
                </a:lnTo>
                <a:lnTo>
                  <a:pt x="901" y="798"/>
                </a:lnTo>
                <a:lnTo>
                  <a:pt x="985" y="750"/>
                </a:lnTo>
                <a:lnTo>
                  <a:pt x="1139" y="660"/>
                </a:lnTo>
                <a:lnTo>
                  <a:pt x="1206" y="619"/>
                </a:lnTo>
                <a:lnTo>
                  <a:pt x="1206" y="619"/>
                </a:lnTo>
                <a:lnTo>
                  <a:pt x="1206" y="637"/>
                </a:lnTo>
                <a:lnTo>
                  <a:pt x="1206" y="676"/>
                </a:lnTo>
                <a:lnTo>
                  <a:pt x="1209" y="723"/>
                </a:lnTo>
                <a:lnTo>
                  <a:pt x="1210" y="744"/>
                </a:lnTo>
                <a:lnTo>
                  <a:pt x="1214" y="761"/>
                </a:lnTo>
                <a:lnTo>
                  <a:pt x="1214" y="761"/>
                </a:lnTo>
                <a:lnTo>
                  <a:pt x="1218" y="775"/>
                </a:lnTo>
                <a:lnTo>
                  <a:pt x="1222" y="787"/>
                </a:lnTo>
                <a:lnTo>
                  <a:pt x="1227" y="798"/>
                </a:lnTo>
                <a:lnTo>
                  <a:pt x="1232" y="807"/>
                </a:lnTo>
                <a:lnTo>
                  <a:pt x="1237" y="815"/>
                </a:lnTo>
                <a:lnTo>
                  <a:pt x="1242" y="821"/>
                </a:lnTo>
                <a:lnTo>
                  <a:pt x="1247" y="826"/>
                </a:lnTo>
                <a:lnTo>
                  <a:pt x="1252" y="829"/>
                </a:lnTo>
                <a:lnTo>
                  <a:pt x="1252" y="829"/>
                </a:lnTo>
                <a:lnTo>
                  <a:pt x="1321" y="867"/>
                </a:lnTo>
                <a:lnTo>
                  <a:pt x="1306" y="922"/>
                </a:lnTo>
                <a:lnTo>
                  <a:pt x="1306" y="922"/>
                </a:lnTo>
                <a:lnTo>
                  <a:pt x="1275" y="940"/>
                </a:lnTo>
                <a:lnTo>
                  <a:pt x="1252" y="953"/>
                </a:lnTo>
                <a:lnTo>
                  <a:pt x="1243" y="958"/>
                </a:lnTo>
                <a:lnTo>
                  <a:pt x="1238" y="962"/>
                </a:lnTo>
                <a:lnTo>
                  <a:pt x="1238" y="962"/>
                </a:lnTo>
                <a:lnTo>
                  <a:pt x="1237" y="964"/>
                </a:lnTo>
                <a:lnTo>
                  <a:pt x="1236" y="968"/>
                </a:lnTo>
                <a:lnTo>
                  <a:pt x="1236" y="974"/>
                </a:lnTo>
                <a:lnTo>
                  <a:pt x="1238" y="979"/>
                </a:lnTo>
                <a:lnTo>
                  <a:pt x="1238" y="981"/>
                </a:lnTo>
                <a:lnTo>
                  <a:pt x="1238" y="981"/>
                </a:lnTo>
                <a:lnTo>
                  <a:pt x="1231" y="983"/>
                </a:lnTo>
                <a:lnTo>
                  <a:pt x="1222" y="985"/>
                </a:lnTo>
                <a:lnTo>
                  <a:pt x="1213" y="989"/>
                </a:lnTo>
                <a:lnTo>
                  <a:pt x="1203" y="994"/>
                </a:lnTo>
                <a:lnTo>
                  <a:pt x="1193" y="1000"/>
                </a:lnTo>
                <a:lnTo>
                  <a:pt x="1189" y="1005"/>
                </a:lnTo>
                <a:lnTo>
                  <a:pt x="1187" y="1009"/>
                </a:lnTo>
                <a:lnTo>
                  <a:pt x="1184" y="1014"/>
                </a:lnTo>
                <a:lnTo>
                  <a:pt x="1184" y="1018"/>
                </a:lnTo>
                <a:lnTo>
                  <a:pt x="1184" y="1018"/>
                </a:lnTo>
                <a:lnTo>
                  <a:pt x="1183" y="1058"/>
                </a:lnTo>
                <a:lnTo>
                  <a:pt x="1183" y="1116"/>
                </a:lnTo>
                <a:lnTo>
                  <a:pt x="1184" y="1170"/>
                </a:lnTo>
                <a:lnTo>
                  <a:pt x="1186" y="1190"/>
                </a:lnTo>
                <a:lnTo>
                  <a:pt x="1188" y="1198"/>
                </a:lnTo>
                <a:lnTo>
                  <a:pt x="1188" y="1198"/>
                </a:lnTo>
                <a:lnTo>
                  <a:pt x="1192" y="1203"/>
                </a:lnTo>
                <a:lnTo>
                  <a:pt x="1199" y="1209"/>
                </a:lnTo>
                <a:lnTo>
                  <a:pt x="1211" y="1217"/>
                </a:lnTo>
                <a:lnTo>
                  <a:pt x="1227" y="1224"/>
                </a:lnTo>
                <a:lnTo>
                  <a:pt x="1247" y="1230"/>
                </a:lnTo>
                <a:lnTo>
                  <a:pt x="1273" y="1236"/>
                </a:lnTo>
                <a:lnTo>
                  <a:pt x="1302" y="1240"/>
                </a:lnTo>
                <a:lnTo>
                  <a:pt x="1320" y="1240"/>
                </a:lnTo>
                <a:lnTo>
                  <a:pt x="1338" y="1241"/>
                </a:lnTo>
                <a:lnTo>
                  <a:pt x="1338" y="1241"/>
                </a:lnTo>
                <a:lnTo>
                  <a:pt x="1430" y="1241"/>
                </a:lnTo>
                <a:lnTo>
                  <a:pt x="1536" y="1241"/>
                </a:lnTo>
                <a:lnTo>
                  <a:pt x="1586" y="1239"/>
                </a:lnTo>
                <a:lnTo>
                  <a:pt x="1629" y="1238"/>
                </a:lnTo>
                <a:lnTo>
                  <a:pt x="1661" y="1234"/>
                </a:lnTo>
                <a:lnTo>
                  <a:pt x="1672" y="1231"/>
                </a:lnTo>
                <a:lnTo>
                  <a:pt x="1679" y="1228"/>
                </a:lnTo>
                <a:lnTo>
                  <a:pt x="1679" y="1228"/>
                </a:lnTo>
                <a:lnTo>
                  <a:pt x="1689" y="1222"/>
                </a:lnTo>
                <a:lnTo>
                  <a:pt x="1698" y="1214"/>
                </a:lnTo>
                <a:lnTo>
                  <a:pt x="1704" y="1207"/>
                </a:lnTo>
                <a:lnTo>
                  <a:pt x="1710" y="1199"/>
                </a:lnTo>
                <a:lnTo>
                  <a:pt x="1719" y="1186"/>
                </a:lnTo>
                <a:lnTo>
                  <a:pt x="1722" y="1182"/>
                </a:lnTo>
                <a:lnTo>
                  <a:pt x="1726" y="1180"/>
                </a:lnTo>
                <a:lnTo>
                  <a:pt x="1726" y="1180"/>
                </a:lnTo>
                <a:lnTo>
                  <a:pt x="1746" y="1175"/>
                </a:lnTo>
                <a:lnTo>
                  <a:pt x="1763" y="1169"/>
                </a:lnTo>
                <a:lnTo>
                  <a:pt x="1786" y="1159"/>
                </a:lnTo>
                <a:lnTo>
                  <a:pt x="1786" y="1159"/>
                </a:lnTo>
                <a:lnTo>
                  <a:pt x="1805" y="1149"/>
                </a:lnTo>
                <a:lnTo>
                  <a:pt x="1813" y="1143"/>
                </a:lnTo>
                <a:lnTo>
                  <a:pt x="1822" y="1135"/>
                </a:lnTo>
                <a:lnTo>
                  <a:pt x="1842" y="1123"/>
                </a:lnTo>
                <a:lnTo>
                  <a:pt x="1842" y="1123"/>
                </a:lnTo>
                <a:lnTo>
                  <a:pt x="1855" y="1116"/>
                </a:lnTo>
                <a:lnTo>
                  <a:pt x="1868" y="1110"/>
                </a:lnTo>
                <a:lnTo>
                  <a:pt x="1885" y="1101"/>
                </a:lnTo>
                <a:lnTo>
                  <a:pt x="1891" y="1097"/>
                </a:lnTo>
                <a:lnTo>
                  <a:pt x="1896" y="1094"/>
                </a:lnTo>
                <a:lnTo>
                  <a:pt x="1898" y="1087"/>
                </a:lnTo>
                <a:lnTo>
                  <a:pt x="1900" y="1080"/>
                </a:lnTo>
                <a:lnTo>
                  <a:pt x="1900" y="1080"/>
                </a:lnTo>
                <a:lnTo>
                  <a:pt x="1898" y="1070"/>
                </a:lnTo>
                <a:lnTo>
                  <a:pt x="1896" y="1058"/>
                </a:lnTo>
                <a:lnTo>
                  <a:pt x="1887" y="1031"/>
                </a:lnTo>
                <a:lnTo>
                  <a:pt x="1874" y="988"/>
                </a:lnTo>
                <a:lnTo>
                  <a:pt x="1874" y="988"/>
                </a:lnTo>
                <a:lnTo>
                  <a:pt x="1866" y="970"/>
                </a:lnTo>
                <a:lnTo>
                  <a:pt x="1854" y="946"/>
                </a:lnTo>
                <a:lnTo>
                  <a:pt x="1838" y="914"/>
                </a:lnTo>
                <a:lnTo>
                  <a:pt x="1877" y="894"/>
                </a:lnTo>
                <a:lnTo>
                  <a:pt x="1877" y="894"/>
                </a:lnTo>
                <a:lnTo>
                  <a:pt x="1893" y="906"/>
                </a:lnTo>
                <a:lnTo>
                  <a:pt x="1933" y="936"/>
                </a:lnTo>
                <a:lnTo>
                  <a:pt x="1957" y="954"/>
                </a:lnTo>
                <a:lnTo>
                  <a:pt x="1984" y="973"/>
                </a:lnTo>
                <a:lnTo>
                  <a:pt x="2012" y="989"/>
                </a:lnTo>
                <a:lnTo>
                  <a:pt x="2036" y="1004"/>
                </a:lnTo>
                <a:lnTo>
                  <a:pt x="2036" y="1004"/>
                </a:lnTo>
                <a:lnTo>
                  <a:pt x="2049" y="1010"/>
                </a:lnTo>
                <a:lnTo>
                  <a:pt x="2062" y="1015"/>
                </a:lnTo>
                <a:lnTo>
                  <a:pt x="2076" y="1017"/>
                </a:lnTo>
                <a:lnTo>
                  <a:pt x="2089" y="1020"/>
                </a:lnTo>
                <a:lnTo>
                  <a:pt x="2103" y="1020"/>
                </a:lnTo>
                <a:lnTo>
                  <a:pt x="2116" y="1021"/>
                </a:lnTo>
                <a:lnTo>
                  <a:pt x="2141" y="1018"/>
                </a:lnTo>
                <a:lnTo>
                  <a:pt x="2164" y="1015"/>
                </a:lnTo>
                <a:lnTo>
                  <a:pt x="2181" y="1011"/>
                </a:lnTo>
                <a:lnTo>
                  <a:pt x="2197" y="1006"/>
                </a:lnTo>
                <a:lnTo>
                  <a:pt x="2197" y="1006"/>
                </a:lnTo>
                <a:lnTo>
                  <a:pt x="2199" y="1004"/>
                </a:lnTo>
                <a:lnTo>
                  <a:pt x="2201" y="1002"/>
                </a:lnTo>
                <a:lnTo>
                  <a:pt x="2205" y="1001"/>
                </a:lnTo>
                <a:lnTo>
                  <a:pt x="2210" y="1002"/>
                </a:lnTo>
                <a:lnTo>
                  <a:pt x="2217" y="1006"/>
                </a:lnTo>
                <a:lnTo>
                  <a:pt x="2227" y="1012"/>
                </a:lnTo>
                <a:lnTo>
                  <a:pt x="2239" y="1023"/>
                </a:lnTo>
                <a:lnTo>
                  <a:pt x="2239" y="1023"/>
                </a:lnTo>
                <a:lnTo>
                  <a:pt x="2247" y="1030"/>
                </a:lnTo>
                <a:lnTo>
                  <a:pt x="2255" y="1036"/>
                </a:lnTo>
                <a:lnTo>
                  <a:pt x="2273" y="1046"/>
                </a:lnTo>
                <a:lnTo>
                  <a:pt x="2291" y="1054"/>
                </a:lnTo>
                <a:lnTo>
                  <a:pt x="2310" y="1060"/>
                </a:lnTo>
                <a:lnTo>
                  <a:pt x="2328" y="1064"/>
                </a:lnTo>
                <a:lnTo>
                  <a:pt x="2344" y="1065"/>
                </a:lnTo>
                <a:lnTo>
                  <a:pt x="2351" y="1065"/>
                </a:lnTo>
                <a:lnTo>
                  <a:pt x="2358" y="1064"/>
                </a:lnTo>
                <a:lnTo>
                  <a:pt x="2362" y="1062"/>
                </a:lnTo>
                <a:lnTo>
                  <a:pt x="2366" y="1059"/>
                </a:lnTo>
                <a:lnTo>
                  <a:pt x="2366" y="1059"/>
                </a:lnTo>
                <a:lnTo>
                  <a:pt x="2375" y="1052"/>
                </a:lnTo>
                <a:lnTo>
                  <a:pt x="2383" y="1042"/>
                </a:lnTo>
                <a:lnTo>
                  <a:pt x="2391" y="1031"/>
                </a:lnTo>
                <a:lnTo>
                  <a:pt x="2398" y="1018"/>
                </a:lnTo>
                <a:lnTo>
                  <a:pt x="2403" y="1005"/>
                </a:lnTo>
                <a:lnTo>
                  <a:pt x="2406" y="993"/>
                </a:lnTo>
                <a:lnTo>
                  <a:pt x="2406" y="985"/>
                </a:lnTo>
                <a:lnTo>
                  <a:pt x="2404" y="979"/>
                </a:lnTo>
                <a:lnTo>
                  <a:pt x="2403" y="974"/>
                </a:lnTo>
                <a:lnTo>
                  <a:pt x="2401" y="968"/>
                </a:lnTo>
                <a:lnTo>
                  <a:pt x="2401" y="968"/>
                </a:lnTo>
                <a:lnTo>
                  <a:pt x="2375" y="924"/>
                </a:lnTo>
                <a:lnTo>
                  <a:pt x="2351" y="882"/>
                </a:lnTo>
                <a:lnTo>
                  <a:pt x="2351" y="882"/>
                </a:lnTo>
                <a:lnTo>
                  <a:pt x="2339" y="855"/>
                </a:lnTo>
                <a:lnTo>
                  <a:pt x="2321" y="819"/>
                </a:lnTo>
                <a:lnTo>
                  <a:pt x="2310" y="800"/>
                </a:lnTo>
                <a:lnTo>
                  <a:pt x="2300" y="783"/>
                </a:lnTo>
                <a:lnTo>
                  <a:pt x="2290" y="768"/>
                </a:lnTo>
                <a:lnTo>
                  <a:pt x="2280" y="757"/>
                </a:lnTo>
                <a:lnTo>
                  <a:pt x="2280" y="757"/>
                </a:lnTo>
                <a:lnTo>
                  <a:pt x="2263" y="740"/>
                </a:lnTo>
                <a:lnTo>
                  <a:pt x="2254" y="733"/>
                </a:lnTo>
                <a:lnTo>
                  <a:pt x="2245" y="728"/>
                </a:lnTo>
                <a:lnTo>
                  <a:pt x="2237" y="723"/>
                </a:lnTo>
                <a:lnTo>
                  <a:pt x="2228" y="720"/>
                </a:lnTo>
                <a:lnTo>
                  <a:pt x="2218" y="718"/>
                </a:lnTo>
                <a:lnTo>
                  <a:pt x="2209" y="719"/>
                </a:lnTo>
                <a:lnTo>
                  <a:pt x="2209" y="719"/>
                </a:lnTo>
                <a:lnTo>
                  <a:pt x="2197" y="720"/>
                </a:lnTo>
                <a:lnTo>
                  <a:pt x="2189" y="724"/>
                </a:lnTo>
                <a:lnTo>
                  <a:pt x="2181" y="728"/>
                </a:lnTo>
                <a:lnTo>
                  <a:pt x="2175" y="733"/>
                </a:lnTo>
                <a:lnTo>
                  <a:pt x="2168" y="740"/>
                </a:lnTo>
                <a:lnTo>
                  <a:pt x="2165" y="744"/>
                </a:lnTo>
                <a:lnTo>
                  <a:pt x="2165" y="744"/>
                </a:lnTo>
                <a:lnTo>
                  <a:pt x="2164" y="749"/>
                </a:lnTo>
                <a:lnTo>
                  <a:pt x="2159" y="760"/>
                </a:lnTo>
                <a:lnTo>
                  <a:pt x="2156" y="765"/>
                </a:lnTo>
                <a:lnTo>
                  <a:pt x="2152" y="768"/>
                </a:lnTo>
                <a:lnTo>
                  <a:pt x="2149" y="770"/>
                </a:lnTo>
                <a:lnTo>
                  <a:pt x="2148" y="768"/>
                </a:lnTo>
                <a:lnTo>
                  <a:pt x="2147" y="767"/>
                </a:lnTo>
                <a:lnTo>
                  <a:pt x="2147" y="767"/>
                </a:lnTo>
                <a:lnTo>
                  <a:pt x="2146" y="765"/>
                </a:lnTo>
                <a:lnTo>
                  <a:pt x="2145" y="760"/>
                </a:lnTo>
                <a:lnTo>
                  <a:pt x="2143" y="744"/>
                </a:lnTo>
                <a:lnTo>
                  <a:pt x="2143" y="702"/>
                </a:lnTo>
                <a:lnTo>
                  <a:pt x="2143" y="659"/>
                </a:lnTo>
                <a:lnTo>
                  <a:pt x="2143" y="642"/>
                </a:lnTo>
                <a:lnTo>
                  <a:pt x="2142" y="632"/>
                </a:lnTo>
                <a:lnTo>
                  <a:pt x="2142" y="632"/>
                </a:lnTo>
                <a:lnTo>
                  <a:pt x="2141" y="626"/>
                </a:lnTo>
                <a:lnTo>
                  <a:pt x="2137" y="617"/>
                </a:lnTo>
                <a:lnTo>
                  <a:pt x="2129" y="599"/>
                </a:lnTo>
                <a:lnTo>
                  <a:pt x="2117" y="581"/>
                </a:lnTo>
                <a:lnTo>
                  <a:pt x="2113" y="574"/>
                </a:lnTo>
                <a:lnTo>
                  <a:pt x="2109" y="569"/>
                </a:lnTo>
                <a:lnTo>
                  <a:pt x="2109" y="569"/>
                </a:lnTo>
                <a:lnTo>
                  <a:pt x="2098" y="557"/>
                </a:lnTo>
                <a:lnTo>
                  <a:pt x="2082" y="539"/>
                </a:lnTo>
                <a:lnTo>
                  <a:pt x="2066" y="517"/>
                </a:lnTo>
                <a:lnTo>
                  <a:pt x="2060" y="506"/>
                </a:lnTo>
                <a:lnTo>
                  <a:pt x="2053" y="495"/>
                </a:lnTo>
                <a:lnTo>
                  <a:pt x="2053" y="495"/>
                </a:lnTo>
                <a:lnTo>
                  <a:pt x="2047" y="484"/>
                </a:lnTo>
                <a:lnTo>
                  <a:pt x="2040" y="473"/>
                </a:lnTo>
                <a:lnTo>
                  <a:pt x="2021" y="451"/>
                </a:lnTo>
                <a:lnTo>
                  <a:pt x="2003" y="430"/>
                </a:lnTo>
                <a:lnTo>
                  <a:pt x="1996" y="420"/>
                </a:lnTo>
                <a:lnTo>
                  <a:pt x="1991" y="413"/>
                </a:lnTo>
                <a:lnTo>
                  <a:pt x="1991" y="413"/>
                </a:lnTo>
                <a:lnTo>
                  <a:pt x="1987" y="408"/>
                </a:lnTo>
                <a:lnTo>
                  <a:pt x="1981" y="400"/>
                </a:lnTo>
                <a:lnTo>
                  <a:pt x="1962" y="383"/>
                </a:lnTo>
                <a:lnTo>
                  <a:pt x="1909" y="337"/>
                </a:lnTo>
                <a:lnTo>
                  <a:pt x="1860" y="296"/>
                </a:lnTo>
                <a:lnTo>
                  <a:pt x="1838" y="277"/>
                </a:lnTo>
                <a:lnTo>
                  <a:pt x="1886" y="235"/>
                </a:lnTo>
                <a:lnTo>
                  <a:pt x="1886" y="235"/>
                </a:lnTo>
                <a:lnTo>
                  <a:pt x="1886" y="232"/>
                </a:lnTo>
                <a:lnTo>
                  <a:pt x="1882" y="223"/>
                </a:lnTo>
                <a:lnTo>
                  <a:pt x="1880" y="219"/>
                </a:lnTo>
                <a:lnTo>
                  <a:pt x="1876" y="214"/>
                </a:lnTo>
                <a:lnTo>
                  <a:pt x="1871" y="212"/>
                </a:lnTo>
                <a:lnTo>
                  <a:pt x="1865" y="209"/>
                </a:lnTo>
                <a:lnTo>
                  <a:pt x="1865" y="209"/>
                </a:lnTo>
                <a:lnTo>
                  <a:pt x="1861" y="209"/>
                </a:lnTo>
                <a:lnTo>
                  <a:pt x="1856" y="211"/>
                </a:lnTo>
                <a:lnTo>
                  <a:pt x="1845" y="214"/>
                </a:lnTo>
                <a:lnTo>
                  <a:pt x="1833" y="222"/>
                </a:lnTo>
                <a:lnTo>
                  <a:pt x="1820" y="229"/>
                </a:lnTo>
                <a:lnTo>
                  <a:pt x="1796" y="245"/>
                </a:lnTo>
                <a:lnTo>
                  <a:pt x="1786" y="251"/>
                </a:lnTo>
                <a:lnTo>
                  <a:pt x="1738" y="201"/>
                </a:lnTo>
                <a:lnTo>
                  <a:pt x="1738" y="201"/>
                </a:lnTo>
                <a:lnTo>
                  <a:pt x="1735" y="167"/>
                </a:lnTo>
                <a:lnTo>
                  <a:pt x="1730" y="137"/>
                </a:lnTo>
                <a:lnTo>
                  <a:pt x="1724" y="103"/>
                </a:lnTo>
                <a:lnTo>
                  <a:pt x="1724" y="103"/>
                </a:lnTo>
                <a:lnTo>
                  <a:pt x="1719" y="89"/>
                </a:lnTo>
                <a:lnTo>
                  <a:pt x="1711" y="74"/>
                </a:lnTo>
                <a:lnTo>
                  <a:pt x="1701" y="62"/>
                </a:lnTo>
                <a:lnTo>
                  <a:pt x="1691" y="49"/>
                </a:lnTo>
                <a:lnTo>
                  <a:pt x="1682" y="39"/>
                </a:lnTo>
                <a:lnTo>
                  <a:pt x="1673" y="31"/>
                </a:lnTo>
                <a:lnTo>
                  <a:pt x="1659" y="21"/>
                </a:lnTo>
                <a:lnTo>
                  <a:pt x="1659" y="21"/>
                </a:lnTo>
                <a:lnTo>
                  <a:pt x="1655" y="18"/>
                </a:lnTo>
                <a:lnTo>
                  <a:pt x="1645" y="16"/>
                </a:lnTo>
                <a:lnTo>
                  <a:pt x="1620" y="10"/>
                </a:lnTo>
                <a:lnTo>
                  <a:pt x="1594" y="5"/>
                </a:lnTo>
                <a:lnTo>
                  <a:pt x="1573" y="2"/>
                </a:lnTo>
                <a:lnTo>
                  <a:pt x="1573" y="2"/>
                </a:lnTo>
                <a:lnTo>
                  <a:pt x="1536" y="0"/>
                </a:lnTo>
                <a:lnTo>
                  <a:pt x="1517" y="0"/>
                </a:lnTo>
                <a:lnTo>
                  <a:pt x="1507" y="0"/>
                </a:lnTo>
                <a:lnTo>
                  <a:pt x="1499" y="2"/>
                </a:lnTo>
                <a:lnTo>
                  <a:pt x="1499" y="2"/>
                </a:lnTo>
                <a:lnTo>
                  <a:pt x="1480" y="7"/>
                </a:lnTo>
                <a:lnTo>
                  <a:pt x="1455" y="16"/>
                </a:lnTo>
                <a:lnTo>
                  <a:pt x="1443" y="21"/>
                </a:lnTo>
                <a:lnTo>
                  <a:pt x="1432" y="27"/>
                </a:lnTo>
                <a:lnTo>
                  <a:pt x="1421" y="34"/>
                </a:lnTo>
                <a:lnTo>
                  <a:pt x="1412" y="42"/>
                </a:lnTo>
                <a:lnTo>
                  <a:pt x="1412" y="42"/>
                </a:lnTo>
                <a:lnTo>
                  <a:pt x="1408" y="47"/>
                </a:lnTo>
                <a:lnTo>
                  <a:pt x="1406" y="53"/>
                </a:lnTo>
                <a:lnTo>
                  <a:pt x="1400" y="67"/>
                </a:lnTo>
                <a:lnTo>
                  <a:pt x="1396" y="83"/>
                </a:lnTo>
                <a:lnTo>
                  <a:pt x="1392" y="100"/>
                </a:lnTo>
                <a:lnTo>
                  <a:pt x="1387" y="133"/>
                </a:lnTo>
                <a:lnTo>
                  <a:pt x="1382" y="159"/>
                </a:lnTo>
                <a:lnTo>
                  <a:pt x="1382" y="159"/>
                </a:lnTo>
                <a:lnTo>
                  <a:pt x="1380" y="167"/>
                </a:lnTo>
                <a:lnTo>
                  <a:pt x="1378" y="176"/>
                </a:lnTo>
                <a:lnTo>
                  <a:pt x="1371" y="190"/>
                </a:lnTo>
                <a:lnTo>
                  <a:pt x="1369" y="195"/>
                </a:lnTo>
                <a:lnTo>
                  <a:pt x="1368" y="200"/>
                </a:lnTo>
                <a:lnTo>
                  <a:pt x="1369" y="203"/>
                </a:lnTo>
                <a:lnTo>
                  <a:pt x="1370" y="207"/>
                </a:lnTo>
                <a:lnTo>
                  <a:pt x="1370" y="207"/>
                </a:lnTo>
                <a:lnTo>
                  <a:pt x="1394" y="239"/>
                </a:lnTo>
                <a:lnTo>
                  <a:pt x="1400" y="280"/>
                </a:lnTo>
                <a:lnTo>
                  <a:pt x="1400" y="280"/>
                </a:lnTo>
                <a:lnTo>
                  <a:pt x="1394" y="278"/>
                </a:lnTo>
                <a:lnTo>
                  <a:pt x="1380" y="280"/>
                </a:lnTo>
                <a:lnTo>
                  <a:pt x="1380" y="280"/>
                </a:lnTo>
                <a:close/>
                <a:moveTo>
                  <a:pt x="1379" y="885"/>
                </a:moveTo>
                <a:lnTo>
                  <a:pt x="1408" y="897"/>
                </a:lnTo>
                <a:lnTo>
                  <a:pt x="1408" y="897"/>
                </a:lnTo>
                <a:lnTo>
                  <a:pt x="1408" y="898"/>
                </a:lnTo>
                <a:lnTo>
                  <a:pt x="1411" y="903"/>
                </a:lnTo>
                <a:lnTo>
                  <a:pt x="1417" y="908"/>
                </a:lnTo>
                <a:lnTo>
                  <a:pt x="1426" y="914"/>
                </a:lnTo>
                <a:lnTo>
                  <a:pt x="1426" y="914"/>
                </a:lnTo>
                <a:lnTo>
                  <a:pt x="1430" y="915"/>
                </a:lnTo>
                <a:lnTo>
                  <a:pt x="1434" y="916"/>
                </a:lnTo>
                <a:lnTo>
                  <a:pt x="1437" y="915"/>
                </a:lnTo>
                <a:lnTo>
                  <a:pt x="1440" y="914"/>
                </a:lnTo>
                <a:lnTo>
                  <a:pt x="1443" y="911"/>
                </a:lnTo>
                <a:lnTo>
                  <a:pt x="1444" y="909"/>
                </a:lnTo>
                <a:lnTo>
                  <a:pt x="1444" y="909"/>
                </a:lnTo>
                <a:lnTo>
                  <a:pt x="1458" y="913"/>
                </a:lnTo>
                <a:lnTo>
                  <a:pt x="1471" y="914"/>
                </a:lnTo>
                <a:lnTo>
                  <a:pt x="1482" y="915"/>
                </a:lnTo>
                <a:lnTo>
                  <a:pt x="1482" y="915"/>
                </a:lnTo>
                <a:lnTo>
                  <a:pt x="1490" y="916"/>
                </a:lnTo>
                <a:lnTo>
                  <a:pt x="1495" y="919"/>
                </a:lnTo>
                <a:lnTo>
                  <a:pt x="1506" y="926"/>
                </a:lnTo>
                <a:lnTo>
                  <a:pt x="1506" y="926"/>
                </a:lnTo>
                <a:lnTo>
                  <a:pt x="1511" y="929"/>
                </a:lnTo>
                <a:lnTo>
                  <a:pt x="1517" y="931"/>
                </a:lnTo>
                <a:lnTo>
                  <a:pt x="1533" y="933"/>
                </a:lnTo>
                <a:lnTo>
                  <a:pt x="1552" y="937"/>
                </a:lnTo>
                <a:lnTo>
                  <a:pt x="1552" y="937"/>
                </a:lnTo>
                <a:lnTo>
                  <a:pt x="1471" y="940"/>
                </a:lnTo>
                <a:lnTo>
                  <a:pt x="1413" y="942"/>
                </a:lnTo>
                <a:lnTo>
                  <a:pt x="1394" y="942"/>
                </a:lnTo>
                <a:lnTo>
                  <a:pt x="1385" y="941"/>
                </a:lnTo>
                <a:lnTo>
                  <a:pt x="1385" y="941"/>
                </a:lnTo>
                <a:lnTo>
                  <a:pt x="1382" y="938"/>
                </a:lnTo>
                <a:lnTo>
                  <a:pt x="1380" y="936"/>
                </a:lnTo>
                <a:lnTo>
                  <a:pt x="1376" y="927"/>
                </a:lnTo>
                <a:lnTo>
                  <a:pt x="1373" y="919"/>
                </a:lnTo>
                <a:lnTo>
                  <a:pt x="1373" y="909"/>
                </a:lnTo>
                <a:lnTo>
                  <a:pt x="1373" y="909"/>
                </a:lnTo>
                <a:lnTo>
                  <a:pt x="1374" y="900"/>
                </a:lnTo>
                <a:lnTo>
                  <a:pt x="1375" y="893"/>
                </a:lnTo>
                <a:lnTo>
                  <a:pt x="1379" y="885"/>
                </a:lnTo>
                <a:lnTo>
                  <a:pt x="1379" y="8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79890228-B911-4E0A-BD11-E51D3A80C82C}"/>
              </a:ext>
            </a:extLst>
          </p:cNvPr>
          <p:cNvSpPr>
            <a:spLocks noEditPoints="1"/>
          </p:cNvSpPr>
          <p:nvPr/>
        </p:nvSpPr>
        <p:spPr bwMode="auto">
          <a:xfrm>
            <a:off x="4166837" y="2798719"/>
            <a:ext cx="1472146" cy="1583400"/>
          </a:xfrm>
          <a:custGeom>
            <a:avLst/>
            <a:gdLst>
              <a:gd name="T0" fmla="*/ 551 w 1310"/>
              <a:gd name="T1" fmla="*/ 80 h 1409"/>
              <a:gd name="T2" fmla="*/ 532 w 1310"/>
              <a:gd name="T3" fmla="*/ 80 h 1409"/>
              <a:gd name="T4" fmla="*/ 503 w 1310"/>
              <a:gd name="T5" fmla="*/ 111 h 1409"/>
              <a:gd name="T6" fmla="*/ 479 w 1310"/>
              <a:gd name="T7" fmla="*/ 227 h 1409"/>
              <a:gd name="T8" fmla="*/ 499 w 1310"/>
              <a:gd name="T9" fmla="*/ 301 h 1409"/>
              <a:gd name="T10" fmla="*/ 506 w 1310"/>
              <a:gd name="T11" fmla="*/ 328 h 1409"/>
              <a:gd name="T12" fmla="*/ 561 w 1310"/>
              <a:gd name="T13" fmla="*/ 409 h 1409"/>
              <a:gd name="T14" fmla="*/ 614 w 1310"/>
              <a:gd name="T15" fmla="*/ 479 h 1409"/>
              <a:gd name="T16" fmla="*/ 649 w 1310"/>
              <a:gd name="T17" fmla="*/ 597 h 1409"/>
              <a:gd name="T18" fmla="*/ 679 w 1310"/>
              <a:gd name="T19" fmla="*/ 661 h 1409"/>
              <a:gd name="T20" fmla="*/ 686 w 1310"/>
              <a:gd name="T21" fmla="*/ 783 h 1409"/>
              <a:gd name="T22" fmla="*/ 656 w 1310"/>
              <a:gd name="T23" fmla="*/ 870 h 1409"/>
              <a:gd name="T24" fmla="*/ 515 w 1310"/>
              <a:gd name="T25" fmla="*/ 1086 h 1409"/>
              <a:gd name="T26" fmla="*/ 321 w 1310"/>
              <a:gd name="T27" fmla="*/ 1335 h 1409"/>
              <a:gd name="T28" fmla="*/ 423 w 1310"/>
              <a:gd name="T29" fmla="*/ 1399 h 1409"/>
              <a:gd name="T30" fmla="*/ 399 w 1310"/>
              <a:gd name="T31" fmla="*/ 1310 h 1409"/>
              <a:gd name="T32" fmla="*/ 709 w 1310"/>
              <a:gd name="T33" fmla="*/ 857 h 1409"/>
              <a:gd name="T34" fmla="*/ 763 w 1310"/>
              <a:gd name="T35" fmla="*/ 841 h 1409"/>
              <a:gd name="T36" fmla="*/ 801 w 1310"/>
              <a:gd name="T37" fmla="*/ 748 h 1409"/>
              <a:gd name="T38" fmla="*/ 847 w 1310"/>
              <a:gd name="T39" fmla="*/ 701 h 1409"/>
              <a:gd name="T40" fmla="*/ 899 w 1310"/>
              <a:gd name="T41" fmla="*/ 721 h 1409"/>
              <a:gd name="T42" fmla="*/ 958 w 1310"/>
              <a:gd name="T43" fmla="*/ 664 h 1409"/>
              <a:gd name="T44" fmla="*/ 991 w 1310"/>
              <a:gd name="T45" fmla="*/ 580 h 1409"/>
              <a:gd name="T46" fmla="*/ 1044 w 1310"/>
              <a:gd name="T47" fmla="*/ 419 h 1409"/>
              <a:gd name="T48" fmla="*/ 1103 w 1310"/>
              <a:gd name="T49" fmla="*/ 525 h 1409"/>
              <a:gd name="T50" fmla="*/ 1113 w 1310"/>
              <a:gd name="T51" fmla="*/ 708 h 1409"/>
              <a:gd name="T52" fmla="*/ 1125 w 1310"/>
              <a:gd name="T53" fmla="*/ 781 h 1409"/>
              <a:gd name="T54" fmla="*/ 1130 w 1310"/>
              <a:gd name="T55" fmla="*/ 910 h 1409"/>
              <a:gd name="T56" fmla="*/ 1105 w 1310"/>
              <a:gd name="T57" fmla="*/ 1059 h 1409"/>
              <a:gd name="T58" fmla="*/ 1134 w 1310"/>
              <a:gd name="T59" fmla="*/ 1137 h 1409"/>
              <a:gd name="T60" fmla="*/ 1208 w 1310"/>
              <a:gd name="T61" fmla="*/ 1209 h 1409"/>
              <a:gd name="T62" fmla="*/ 1304 w 1310"/>
              <a:gd name="T63" fmla="*/ 1193 h 1409"/>
              <a:gd name="T64" fmla="*/ 1296 w 1310"/>
              <a:gd name="T65" fmla="*/ 1133 h 1409"/>
              <a:gd name="T66" fmla="*/ 1248 w 1310"/>
              <a:gd name="T67" fmla="*/ 988 h 1409"/>
              <a:gd name="T68" fmla="*/ 1290 w 1310"/>
              <a:gd name="T69" fmla="*/ 757 h 1409"/>
              <a:gd name="T70" fmla="*/ 1294 w 1310"/>
              <a:gd name="T71" fmla="*/ 472 h 1409"/>
              <a:gd name="T72" fmla="*/ 1284 w 1310"/>
              <a:gd name="T73" fmla="*/ 65 h 1409"/>
              <a:gd name="T74" fmla="*/ 1283 w 1310"/>
              <a:gd name="T75" fmla="*/ 20 h 1409"/>
              <a:gd name="T76" fmla="*/ 1192 w 1310"/>
              <a:gd name="T77" fmla="*/ 10 h 1409"/>
              <a:gd name="T78" fmla="*/ 795 w 1310"/>
              <a:gd name="T79" fmla="*/ 3 h 1409"/>
              <a:gd name="T80" fmla="*/ 702 w 1310"/>
              <a:gd name="T81" fmla="*/ 14 h 1409"/>
              <a:gd name="T82" fmla="*/ 721 w 1310"/>
              <a:gd name="T83" fmla="*/ 374 h 1409"/>
              <a:gd name="T84" fmla="*/ 795 w 1310"/>
              <a:gd name="T85" fmla="*/ 418 h 1409"/>
              <a:gd name="T86" fmla="*/ 768 w 1310"/>
              <a:gd name="T87" fmla="*/ 519 h 1409"/>
              <a:gd name="T88" fmla="*/ 766 w 1310"/>
              <a:gd name="T89" fmla="*/ 596 h 1409"/>
              <a:gd name="T90" fmla="*/ 747 w 1310"/>
              <a:gd name="T91" fmla="*/ 457 h 1409"/>
              <a:gd name="T92" fmla="*/ 137 w 1310"/>
              <a:gd name="T93" fmla="*/ 936 h 1409"/>
              <a:gd name="T94" fmla="*/ 18 w 1310"/>
              <a:gd name="T95" fmla="*/ 995 h 1409"/>
              <a:gd name="T96" fmla="*/ 1 w 1310"/>
              <a:gd name="T97" fmla="*/ 1097 h 1409"/>
              <a:gd name="T98" fmla="*/ 64 w 1310"/>
              <a:gd name="T99" fmla="*/ 1171 h 1409"/>
              <a:gd name="T100" fmla="*/ 193 w 1310"/>
              <a:gd name="T101" fmla="*/ 1193 h 1409"/>
              <a:gd name="T102" fmla="*/ 303 w 1310"/>
              <a:gd name="T103" fmla="*/ 1156 h 1409"/>
              <a:gd name="T104" fmla="*/ 336 w 1310"/>
              <a:gd name="T105" fmla="*/ 1085 h 1409"/>
              <a:gd name="T106" fmla="*/ 315 w 1310"/>
              <a:gd name="T107" fmla="*/ 993 h 1409"/>
              <a:gd name="T108" fmla="*/ 187 w 1310"/>
              <a:gd name="T109" fmla="*/ 937 h 1409"/>
              <a:gd name="T110" fmla="*/ 139 w 1310"/>
              <a:gd name="T111" fmla="*/ 898 h 1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10" h="1409">
                <a:moveTo>
                  <a:pt x="608" y="51"/>
                </a:moveTo>
                <a:lnTo>
                  <a:pt x="608" y="51"/>
                </a:lnTo>
                <a:lnTo>
                  <a:pt x="599" y="53"/>
                </a:lnTo>
                <a:lnTo>
                  <a:pt x="588" y="59"/>
                </a:lnTo>
                <a:lnTo>
                  <a:pt x="572" y="68"/>
                </a:lnTo>
                <a:lnTo>
                  <a:pt x="572" y="68"/>
                </a:lnTo>
                <a:lnTo>
                  <a:pt x="563" y="74"/>
                </a:lnTo>
                <a:lnTo>
                  <a:pt x="555" y="79"/>
                </a:lnTo>
                <a:lnTo>
                  <a:pt x="551" y="80"/>
                </a:lnTo>
                <a:lnTo>
                  <a:pt x="549" y="80"/>
                </a:lnTo>
                <a:lnTo>
                  <a:pt x="549" y="80"/>
                </a:lnTo>
                <a:lnTo>
                  <a:pt x="548" y="79"/>
                </a:lnTo>
                <a:lnTo>
                  <a:pt x="547" y="78"/>
                </a:lnTo>
                <a:lnTo>
                  <a:pt x="545" y="76"/>
                </a:lnTo>
                <a:lnTo>
                  <a:pt x="544" y="75"/>
                </a:lnTo>
                <a:lnTo>
                  <a:pt x="542" y="76"/>
                </a:lnTo>
                <a:lnTo>
                  <a:pt x="532" y="80"/>
                </a:lnTo>
                <a:lnTo>
                  <a:pt x="532" y="80"/>
                </a:lnTo>
                <a:lnTo>
                  <a:pt x="526" y="83"/>
                </a:lnTo>
                <a:lnTo>
                  <a:pt x="521" y="83"/>
                </a:lnTo>
                <a:lnTo>
                  <a:pt x="515" y="83"/>
                </a:lnTo>
                <a:lnTo>
                  <a:pt x="513" y="83"/>
                </a:lnTo>
                <a:lnTo>
                  <a:pt x="512" y="84"/>
                </a:lnTo>
                <a:lnTo>
                  <a:pt x="507" y="91"/>
                </a:lnTo>
                <a:lnTo>
                  <a:pt x="507" y="91"/>
                </a:lnTo>
                <a:lnTo>
                  <a:pt x="505" y="102"/>
                </a:lnTo>
                <a:lnTo>
                  <a:pt x="503" y="111"/>
                </a:lnTo>
                <a:lnTo>
                  <a:pt x="501" y="122"/>
                </a:lnTo>
                <a:lnTo>
                  <a:pt x="496" y="139"/>
                </a:lnTo>
                <a:lnTo>
                  <a:pt x="496" y="139"/>
                </a:lnTo>
                <a:lnTo>
                  <a:pt x="487" y="163"/>
                </a:lnTo>
                <a:lnTo>
                  <a:pt x="485" y="169"/>
                </a:lnTo>
                <a:lnTo>
                  <a:pt x="484" y="181"/>
                </a:lnTo>
                <a:lnTo>
                  <a:pt x="484" y="181"/>
                </a:lnTo>
                <a:lnTo>
                  <a:pt x="481" y="201"/>
                </a:lnTo>
                <a:lnTo>
                  <a:pt x="479" y="227"/>
                </a:lnTo>
                <a:lnTo>
                  <a:pt x="479" y="253"/>
                </a:lnTo>
                <a:lnTo>
                  <a:pt x="479" y="265"/>
                </a:lnTo>
                <a:lnTo>
                  <a:pt x="481" y="276"/>
                </a:lnTo>
                <a:lnTo>
                  <a:pt x="481" y="276"/>
                </a:lnTo>
                <a:lnTo>
                  <a:pt x="484" y="285"/>
                </a:lnTo>
                <a:lnTo>
                  <a:pt x="486" y="291"/>
                </a:lnTo>
                <a:lnTo>
                  <a:pt x="490" y="294"/>
                </a:lnTo>
                <a:lnTo>
                  <a:pt x="492" y="297"/>
                </a:lnTo>
                <a:lnTo>
                  <a:pt x="499" y="301"/>
                </a:lnTo>
                <a:lnTo>
                  <a:pt x="500" y="303"/>
                </a:lnTo>
                <a:lnTo>
                  <a:pt x="502" y="306"/>
                </a:lnTo>
                <a:lnTo>
                  <a:pt x="502" y="306"/>
                </a:lnTo>
                <a:lnTo>
                  <a:pt x="503" y="312"/>
                </a:lnTo>
                <a:lnTo>
                  <a:pt x="503" y="317"/>
                </a:lnTo>
                <a:lnTo>
                  <a:pt x="503" y="322"/>
                </a:lnTo>
                <a:lnTo>
                  <a:pt x="505" y="326"/>
                </a:lnTo>
                <a:lnTo>
                  <a:pt x="505" y="326"/>
                </a:lnTo>
                <a:lnTo>
                  <a:pt x="506" y="328"/>
                </a:lnTo>
                <a:lnTo>
                  <a:pt x="508" y="330"/>
                </a:lnTo>
                <a:lnTo>
                  <a:pt x="515" y="333"/>
                </a:lnTo>
                <a:lnTo>
                  <a:pt x="523" y="335"/>
                </a:lnTo>
                <a:lnTo>
                  <a:pt x="555" y="365"/>
                </a:lnTo>
                <a:lnTo>
                  <a:pt x="555" y="365"/>
                </a:lnTo>
                <a:lnTo>
                  <a:pt x="555" y="377"/>
                </a:lnTo>
                <a:lnTo>
                  <a:pt x="558" y="390"/>
                </a:lnTo>
                <a:lnTo>
                  <a:pt x="561" y="409"/>
                </a:lnTo>
                <a:lnTo>
                  <a:pt x="561" y="409"/>
                </a:lnTo>
                <a:lnTo>
                  <a:pt x="563" y="414"/>
                </a:lnTo>
                <a:lnTo>
                  <a:pt x="565" y="420"/>
                </a:lnTo>
                <a:lnTo>
                  <a:pt x="572" y="430"/>
                </a:lnTo>
                <a:lnTo>
                  <a:pt x="581" y="440"/>
                </a:lnTo>
                <a:lnTo>
                  <a:pt x="591" y="448"/>
                </a:lnTo>
                <a:lnTo>
                  <a:pt x="599" y="458"/>
                </a:lnTo>
                <a:lnTo>
                  <a:pt x="608" y="467"/>
                </a:lnTo>
                <a:lnTo>
                  <a:pt x="613" y="475"/>
                </a:lnTo>
                <a:lnTo>
                  <a:pt x="614" y="479"/>
                </a:lnTo>
                <a:lnTo>
                  <a:pt x="614" y="483"/>
                </a:lnTo>
                <a:lnTo>
                  <a:pt x="614" y="483"/>
                </a:lnTo>
                <a:lnTo>
                  <a:pt x="615" y="494"/>
                </a:lnTo>
                <a:lnTo>
                  <a:pt x="618" y="507"/>
                </a:lnTo>
                <a:lnTo>
                  <a:pt x="628" y="542"/>
                </a:lnTo>
                <a:lnTo>
                  <a:pt x="638" y="574"/>
                </a:lnTo>
                <a:lnTo>
                  <a:pt x="644" y="590"/>
                </a:lnTo>
                <a:lnTo>
                  <a:pt x="644" y="590"/>
                </a:lnTo>
                <a:lnTo>
                  <a:pt x="649" y="597"/>
                </a:lnTo>
                <a:lnTo>
                  <a:pt x="656" y="606"/>
                </a:lnTo>
                <a:lnTo>
                  <a:pt x="663" y="617"/>
                </a:lnTo>
                <a:lnTo>
                  <a:pt x="666" y="621"/>
                </a:lnTo>
                <a:lnTo>
                  <a:pt x="668" y="626"/>
                </a:lnTo>
                <a:lnTo>
                  <a:pt x="668" y="626"/>
                </a:lnTo>
                <a:lnTo>
                  <a:pt x="670" y="637"/>
                </a:lnTo>
                <a:lnTo>
                  <a:pt x="673" y="645"/>
                </a:lnTo>
                <a:lnTo>
                  <a:pt x="679" y="661"/>
                </a:lnTo>
                <a:lnTo>
                  <a:pt x="679" y="661"/>
                </a:lnTo>
                <a:lnTo>
                  <a:pt x="688" y="682"/>
                </a:lnTo>
                <a:lnTo>
                  <a:pt x="693" y="700"/>
                </a:lnTo>
                <a:lnTo>
                  <a:pt x="698" y="721"/>
                </a:lnTo>
                <a:lnTo>
                  <a:pt x="698" y="721"/>
                </a:lnTo>
                <a:lnTo>
                  <a:pt x="697" y="730"/>
                </a:lnTo>
                <a:lnTo>
                  <a:pt x="694" y="749"/>
                </a:lnTo>
                <a:lnTo>
                  <a:pt x="689" y="769"/>
                </a:lnTo>
                <a:lnTo>
                  <a:pt x="686" y="783"/>
                </a:lnTo>
                <a:lnTo>
                  <a:pt x="686" y="783"/>
                </a:lnTo>
                <a:lnTo>
                  <a:pt x="682" y="794"/>
                </a:lnTo>
                <a:lnTo>
                  <a:pt x="678" y="810"/>
                </a:lnTo>
                <a:lnTo>
                  <a:pt x="673" y="834"/>
                </a:lnTo>
                <a:lnTo>
                  <a:pt x="673" y="834"/>
                </a:lnTo>
                <a:lnTo>
                  <a:pt x="671" y="840"/>
                </a:lnTo>
                <a:lnTo>
                  <a:pt x="666" y="849"/>
                </a:lnTo>
                <a:lnTo>
                  <a:pt x="661" y="858"/>
                </a:lnTo>
                <a:lnTo>
                  <a:pt x="656" y="870"/>
                </a:lnTo>
                <a:lnTo>
                  <a:pt x="656" y="870"/>
                </a:lnTo>
                <a:lnTo>
                  <a:pt x="652" y="877"/>
                </a:lnTo>
                <a:lnTo>
                  <a:pt x="649" y="882"/>
                </a:lnTo>
                <a:lnTo>
                  <a:pt x="649" y="886"/>
                </a:lnTo>
                <a:lnTo>
                  <a:pt x="650" y="889"/>
                </a:lnTo>
                <a:lnTo>
                  <a:pt x="650" y="889"/>
                </a:lnTo>
                <a:lnTo>
                  <a:pt x="647" y="895"/>
                </a:lnTo>
                <a:lnTo>
                  <a:pt x="640" y="908"/>
                </a:lnTo>
                <a:lnTo>
                  <a:pt x="609" y="953"/>
                </a:lnTo>
                <a:lnTo>
                  <a:pt x="515" y="1086"/>
                </a:lnTo>
                <a:lnTo>
                  <a:pt x="374" y="1278"/>
                </a:lnTo>
                <a:lnTo>
                  <a:pt x="336" y="1261"/>
                </a:lnTo>
                <a:lnTo>
                  <a:pt x="292" y="1261"/>
                </a:lnTo>
                <a:lnTo>
                  <a:pt x="292" y="1261"/>
                </a:lnTo>
                <a:lnTo>
                  <a:pt x="294" y="1291"/>
                </a:lnTo>
                <a:lnTo>
                  <a:pt x="294" y="1291"/>
                </a:lnTo>
                <a:lnTo>
                  <a:pt x="297" y="1297"/>
                </a:lnTo>
                <a:lnTo>
                  <a:pt x="303" y="1307"/>
                </a:lnTo>
                <a:lnTo>
                  <a:pt x="321" y="1335"/>
                </a:lnTo>
                <a:lnTo>
                  <a:pt x="347" y="1373"/>
                </a:lnTo>
                <a:lnTo>
                  <a:pt x="347" y="1373"/>
                </a:lnTo>
                <a:lnTo>
                  <a:pt x="369" y="1392"/>
                </a:lnTo>
                <a:lnTo>
                  <a:pt x="385" y="1404"/>
                </a:lnTo>
                <a:lnTo>
                  <a:pt x="391" y="1408"/>
                </a:lnTo>
                <a:lnTo>
                  <a:pt x="395" y="1409"/>
                </a:lnTo>
                <a:lnTo>
                  <a:pt x="395" y="1409"/>
                </a:lnTo>
                <a:lnTo>
                  <a:pt x="406" y="1405"/>
                </a:lnTo>
                <a:lnTo>
                  <a:pt x="423" y="1399"/>
                </a:lnTo>
                <a:lnTo>
                  <a:pt x="439" y="1390"/>
                </a:lnTo>
                <a:lnTo>
                  <a:pt x="444" y="1388"/>
                </a:lnTo>
                <a:lnTo>
                  <a:pt x="446" y="1387"/>
                </a:lnTo>
                <a:lnTo>
                  <a:pt x="446" y="1386"/>
                </a:lnTo>
                <a:lnTo>
                  <a:pt x="446" y="1386"/>
                </a:lnTo>
                <a:lnTo>
                  <a:pt x="437" y="1372"/>
                </a:lnTo>
                <a:lnTo>
                  <a:pt x="420" y="1345"/>
                </a:lnTo>
                <a:lnTo>
                  <a:pt x="404" y="1319"/>
                </a:lnTo>
                <a:lnTo>
                  <a:pt x="399" y="1310"/>
                </a:lnTo>
                <a:lnTo>
                  <a:pt x="398" y="1307"/>
                </a:lnTo>
                <a:lnTo>
                  <a:pt x="398" y="1305"/>
                </a:lnTo>
                <a:lnTo>
                  <a:pt x="398" y="1305"/>
                </a:lnTo>
                <a:lnTo>
                  <a:pt x="447" y="1233"/>
                </a:lnTo>
                <a:lnTo>
                  <a:pt x="551" y="1079"/>
                </a:lnTo>
                <a:lnTo>
                  <a:pt x="657" y="926"/>
                </a:lnTo>
                <a:lnTo>
                  <a:pt x="693" y="876"/>
                </a:lnTo>
                <a:lnTo>
                  <a:pt x="704" y="862"/>
                </a:lnTo>
                <a:lnTo>
                  <a:pt x="709" y="857"/>
                </a:lnTo>
                <a:lnTo>
                  <a:pt x="709" y="857"/>
                </a:lnTo>
                <a:lnTo>
                  <a:pt x="718" y="858"/>
                </a:lnTo>
                <a:lnTo>
                  <a:pt x="727" y="858"/>
                </a:lnTo>
                <a:lnTo>
                  <a:pt x="734" y="858"/>
                </a:lnTo>
                <a:lnTo>
                  <a:pt x="740" y="857"/>
                </a:lnTo>
                <a:lnTo>
                  <a:pt x="745" y="855"/>
                </a:lnTo>
                <a:lnTo>
                  <a:pt x="751" y="851"/>
                </a:lnTo>
                <a:lnTo>
                  <a:pt x="751" y="851"/>
                </a:lnTo>
                <a:lnTo>
                  <a:pt x="763" y="841"/>
                </a:lnTo>
                <a:lnTo>
                  <a:pt x="776" y="828"/>
                </a:lnTo>
                <a:lnTo>
                  <a:pt x="785" y="814"/>
                </a:lnTo>
                <a:lnTo>
                  <a:pt x="788" y="808"/>
                </a:lnTo>
                <a:lnTo>
                  <a:pt x="789" y="804"/>
                </a:lnTo>
                <a:lnTo>
                  <a:pt x="789" y="804"/>
                </a:lnTo>
                <a:lnTo>
                  <a:pt x="792" y="791"/>
                </a:lnTo>
                <a:lnTo>
                  <a:pt x="795" y="771"/>
                </a:lnTo>
                <a:lnTo>
                  <a:pt x="801" y="748"/>
                </a:lnTo>
                <a:lnTo>
                  <a:pt x="801" y="748"/>
                </a:lnTo>
                <a:lnTo>
                  <a:pt x="806" y="738"/>
                </a:lnTo>
                <a:lnTo>
                  <a:pt x="811" y="729"/>
                </a:lnTo>
                <a:lnTo>
                  <a:pt x="816" y="721"/>
                </a:lnTo>
                <a:lnTo>
                  <a:pt x="816" y="721"/>
                </a:lnTo>
                <a:lnTo>
                  <a:pt x="824" y="713"/>
                </a:lnTo>
                <a:lnTo>
                  <a:pt x="833" y="705"/>
                </a:lnTo>
                <a:lnTo>
                  <a:pt x="846" y="693"/>
                </a:lnTo>
                <a:lnTo>
                  <a:pt x="846" y="693"/>
                </a:lnTo>
                <a:lnTo>
                  <a:pt x="847" y="701"/>
                </a:lnTo>
                <a:lnTo>
                  <a:pt x="851" y="707"/>
                </a:lnTo>
                <a:lnTo>
                  <a:pt x="856" y="713"/>
                </a:lnTo>
                <a:lnTo>
                  <a:pt x="862" y="719"/>
                </a:lnTo>
                <a:lnTo>
                  <a:pt x="867" y="722"/>
                </a:lnTo>
                <a:lnTo>
                  <a:pt x="872" y="723"/>
                </a:lnTo>
                <a:lnTo>
                  <a:pt x="876" y="724"/>
                </a:lnTo>
                <a:lnTo>
                  <a:pt x="884" y="724"/>
                </a:lnTo>
                <a:lnTo>
                  <a:pt x="891" y="723"/>
                </a:lnTo>
                <a:lnTo>
                  <a:pt x="899" y="721"/>
                </a:lnTo>
                <a:lnTo>
                  <a:pt x="899" y="721"/>
                </a:lnTo>
                <a:lnTo>
                  <a:pt x="915" y="714"/>
                </a:lnTo>
                <a:lnTo>
                  <a:pt x="927" y="708"/>
                </a:lnTo>
                <a:lnTo>
                  <a:pt x="936" y="703"/>
                </a:lnTo>
                <a:lnTo>
                  <a:pt x="943" y="697"/>
                </a:lnTo>
                <a:lnTo>
                  <a:pt x="948" y="690"/>
                </a:lnTo>
                <a:lnTo>
                  <a:pt x="952" y="682"/>
                </a:lnTo>
                <a:lnTo>
                  <a:pt x="958" y="664"/>
                </a:lnTo>
                <a:lnTo>
                  <a:pt x="958" y="664"/>
                </a:lnTo>
                <a:lnTo>
                  <a:pt x="964" y="645"/>
                </a:lnTo>
                <a:lnTo>
                  <a:pt x="966" y="631"/>
                </a:lnTo>
                <a:lnTo>
                  <a:pt x="969" y="620"/>
                </a:lnTo>
                <a:lnTo>
                  <a:pt x="970" y="616"/>
                </a:lnTo>
                <a:lnTo>
                  <a:pt x="974" y="613"/>
                </a:lnTo>
                <a:lnTo>
                  <a:pt x="974" y="613"/>
                </a:lnTo>
                <a:lnTo>
                  <a:pt x="976" y="610"/>
                </a:lnTo>
                <a:lnTo>
                  <a:pt x="981" y="602"/>
                </a:lnTo>
                <a:lnTo>
                  <a:pt x="991" y="580"/>
                </a:lnTo>
                <a:lnTo>
                  <a:pt x="998" y="558"/>
                </a:lnTo>
                <a:lnTo>
                  <a:pt x="1001" y="551"/>
                </a:lnTo>
                <a:lnTo>
                  <a:pt x="1001" y="547"/>
                </a:lnTo>
                <a:lnTo>
                  <a:pt x="1000" y="546"/>
                </a:lnTo>
                <a:lnTo>
                  <a:pt x="1000" y="546"/>
                </a:lnTo>
                <a:lnTo>
                  <a:pt x="976" y="519"/>
                </a:lnTo>
                <a:lnTo>
                  <a:pt x="976" y="519"/>
                </a:lnTo>
                <a:lnTo>
                  <a:pt x="1016" y="459"/>
                </a:lnTo>
                <a:lnTo>
                  <a:pt x="1044" y="419"/>
                </a:lnTo>
                <a:lnTo>
                  <a:pt x="1054" y="406"/>
                </a:lnTo>
                <a:lnTo>
                  <a:pt x="1057" y="404"/>
                </a:lnTo>
                <a:lnTo>
                  <a:pt x="1059" y="403"/>
                </a:lnTo>
                <a:lnTo>
                  <a:pt x="1059" y="403"/>
                </a:lnTo>
                <a:lnTo>
                  <a:pt x="1067" y="421"/>
                </a:lnTo>
                <a:lnTo>
                  <a:pt x="1082" y="456"/>
                </a:lnTo>
                <a:lnTo>
                  <a:pt x="1097" y="495"/>
                </a:lnTo>
                <a:lnTo>
                  <a:pt x="1102" y="512"/>
                </a:lnTo>
                <a:lnTo>
                  <a:pt x="1103" y="525"/>
                </a:lnTo>
                <a:lnTo>
                  <a:pt x="1103" y="525"/>
                </a:lnTo>
                <a:lnTo>
                  <a:pt x="1105" y="546"/>
                </a:lnTo>
                <a:lnTo>
                  <a:pt x="1109" y="569"/>
                </a:lnTo>
                <a:lnTo>
                  <a:pt x="1112" y="590"/>
                </a:lnTo>
                <a:lnTo>
                  <a:pt x="1113" y="608"/>
                </a:lnTo>
                <a:lnTo>
                  <a:pt x="1113" y="608"/>
                </a:lnTo>
                <a:lnTo>
                  <a:pt x="1112" y="661"/>
                </a:lnTo>
                <a:lnTo>
                  <a:pt x="1113" y="708"/>
                </a:lnTo>
                <a:lnTo>
                  <a:pt x="1113" y="708"/>
                </a:lnTo>
                <a:lnTo>
                  <a:pt x="1113" y="713"/>
                </a:lnTo>
                <a:lnTo>
                  <a:pt x="1115" y="717"/>
                </a:lnTo>
                <a:lnTo>
                  <a:pt x="1119" y="724"/>
                </a:lnTo>
                <a:lnTo>
                  <a:pt x="1121" y="729"/>
                </a:lnTo>
                <a:lnTo>
                  <a:pt x="1123" y="737"/>
                </a:lnTo>
                <a:lnTo>
                  <a:pt x="1124" y="745"/>
                </a:lnTo>
                <a:lnTo>
                  <a:pt x="1124" y="756"/>
                </a:lnTo>
                <a:lnTo>
                  <a:pt x="1124" y="756"/>
                </a:lnTo>
                <a:lnTo>
                  <a:pt x="1125" y="781"/>
                </a:lnTo>
                <a:lnTo>
                  <a:pt x="1126" y="802"/>
                </a:lnTo>
                <a:lnTo>
                  <a:pt x="1129" y="823"/>
                </a:lnTo>
                <a:lnTo>
                  <a:pt x="1130" y="845"/>
                </a:lnTo>
                <a:lnTo>
                  <a:pt x="1130" y="845"/>
                </a:lnTo>
                <a:lnTo>
                  <a:pt x="1130" y="865"/>
                </a:lnTo>
                <a:lnTo>
                  <a:pt x="1130" y="878"/>
                </a:lnTo>
                <a:lnTo>
                  <a:pt x="1130" y="893"/>
                </a:lnTo>
                <a:lnTo>
                  <a:pt x="1130" y="910"/>
                </a:lnTo>
                <a:lnTo>
                  <a:pt x="1130" y="910"/>
                </a:lnTo>
                <a:lnTo>
                  <a:pt x="1130" y="922"/>
                </a:lnTo>
                <a:lnTo>
                  <a:pt x="1129" y="936"/>
                </a:lnTo>
                <a:lnTo>
                  <a:pt x="1123" y="964"/>
                </a:lnTo>
                <a:lnTo>
                  <a:pt x="1117" y="991"/>
                </a:lnTo>
                <a:lnTo>
                  <a:pt x="1113" y="1011"/>
                </a:lnTo>
                <a:lnTo>
                  <a:pt x="1113" y="1011"/>
                </a:lnTo>
                <a:lnTo>
                  <a:pt x="1109" y="1027"/>
                </a:lnTo>
                <a:lnTo>
                  <a:pt x="1107" y="1048"/>
                </a:lnTo>
                <a:lnTo>
                  <a:pt x="1105" y="1059"/>
                </a:lnTo>
                <a:lnTo>
                  <a:pt x="1105" y="1070"/>
                </a:lnTo>
                <a:lnTo>
                  <a:pt x="1107" y="1083"/>
                </a:lnTo>
                <a:lnTo>
                  <a:pt x="1109" y="1095"/>
                </a:lnTo>
                <a:lnTo>
                  <a:pt x="1109" y="1095"/>
                </a:lnTo>
                <a:lnTo>
                  <a:pt x="1113" y="1106"/>
                </a:lnTo>
                <a:lnTo>
                  <a:pt x="1118" y="1115"/>
                </a:lnTo>
                <a:lnTo>
                  <a:pt x="1123" y="1122"/>
                </a:lnTo>
                <a:lnTo>
                  <a:pt x="1126" y="1128"/>
                </a:lnTo>
                <a:lnTo>
                  <a:pt x="1134" y="1137"/>
                </a:lnTo>
                <a:lnTo>
                  <a:pt x="1139" y="1142"/>
                </a:lnTo>
                <a:lnTo>
                  <a:pt x="1139" y="1142"/>
                </a:lnTo>
                <a:lnTo>
                  <a:pt x="1150" y="1158"/>
                </a:lnTo>
                <a:lnTo>
                  <a:pt x="1160" y="1171"/>
                </a:lnTo>
                <a:lnTo>
                  <a:pt x="1173" y="1186"/>
                </a:lnTo>
                <a:lnTo>
                  <a:pt x="1181" y="1192"/>
                </a:lnTo>
                <a:lnTo>
                  <a:pt x="1189" y="1198"/>
                </a:lnTo>
                <a:lnTo>
                  <a:pt x="1199" y="1204"/>
                </a:lnTo>
                <a:lnTo>
                  <a:pt x="1208" y="1209"/>
                </a:lnTo>
                <a:lnTo>
                  <a:pt x="1219" y="1213"/>
                </a:lnTo>
                <a:lnTo>
                  <a:pt x="1229" y="1214"/>
                </a:lnTo>
                <a:lnTo>
                  <a:pt x="1240" y="1214"/>
                </a:lnTo>
                <a:lnTo>
                  <a:pt x="1252" y="1213"/>
                </a:lnTo>
                <a:lnTo>
                  <a:pt x="1252" y="1213"/>
                </a:lnTo>
                <a:lnTo>
                  <a:pt x="1273" y="1208"/>
                </a:lnTo>
                <a:lnTo>
                  <a:pt x="1289" y="1202"/>
                </a:lnTo>
                <a:lnTo>
                  <a:pt x="1300" y="1197"/>
                </a:lnTo>
                <a:lnTo>
                  <a:pt x="1304" y="1193"/>
                </a:lnTo>
                <a:lnTo>
                  <a:pt x="1306" y="1190"/>
                </a:lnTo>
                <a:lnTo>
                  <a:pt x="1309" y="1186"/>
                </a:lnTo>
                <a:lnTo>
                  <a:pt x="1310" y="1182"/>
                </a:lnTo>
                <a:lnTo>
                  <a:pt x="1310" y="1177"/>
                </a:lnTo>
                <a:lnTo>
                  <a:pt x="1310" y="1172"/>
                </a:lnTo>
                <a:lnTo>
                  <a:pt x="1307" y="1161"/>
                </a:lnTo>
                <a:lnTo>
                  <a:pt x="1302" y="1148"/>
                </a:lnTo>
                <a:lnTo>
                  <a:pt x="1302" y="1148"/>
                </a:lnTo>
                <a:lnTo>
                  <a:pt x="1296" y="1133"/>
                </a:lnTo>
                <a:lnTo>
                  <a:pt x="1288" y="1118"/>
                </a:lnTo>
                <a:lnTo>
                  <a:pt x="1270" y="1090"/>
                </a:lnTo>
                <a:lnTo>
                  <a:pt x="1262" y="1075"/>
                </a:lnTo>
                <a:lnTo>
                  <a:pt x="1256" y="1060"/>
                </a:lnTo>
                <a:lnTo>
                  <a:pt x="1251" y="1044"/>
                </a:lnTo>
                <a:lnTo>
                  <a:pt x="1249" y="1036"/>
                </a:lnTo>
                <a:lnTo>
                  <a:pt x="1248" y="1026"/>
                </a:lnTo>
                <a:lnTo>
                  <a:pt x="1248" y="1026"/>
                </a:lnTo>
                <a:lnTo>
                  <a:pt x="1248" y="988"/>
                </a:lnTo>
                <a:lnTo>
                  <a:pt x="1248" y="951"/>
                </a:lnTo>
                <a:lnTo>
                  <a:pt x="1248" y="932"/>
                </a:lnTo>
                <a:lnTo>
                  <a:pt x="1249" y="918"/>
                </a:lnTo>
                <a:lnTo>
                  <a:pt x="1252" y="904"/>
                </a:lnTo>
                <a:lnTo>
                  <a:pt x="1254" y="893"/>
                </a:lnTo>
                <a:lnTo>
                  <a:pt x="1254" y="893"/>
                </a:lnTo>
                <a:lnTo>
                  <a:pt x="1264" y="860"/>
                </a:lnTo>
                <a:lnTo>
                  <a:pt x="1278" y="809"/>
                </a:lnTo>
                <a:lnTo>
                  <a:pt x="1290" y="757"/>
                </a:lnTo>
                <a:lnTo>
                  <a:pt x="1294" y="737"/>
                </a:lnTo>
                <a:lnTo>
                  <a:pt x="1296" y="721"/>
                </a:lnTo>
                <a:lnTo>
                  <a:pt x="1296" y="721"/>
                </a:lnTo>
                <a:lnTo>
                  <a:pt x="1297" y="696"/>
                </a:lnTo>
                <a:lnTo>
                  <a:pt x="1299" y="669"/>
                </a:lnTo>
                <a:lnTo>
                  <a:pt x="1299" y="617"/>
                </a:lnTo>
                <a:lnTo>
                  <a:pt x="1299" y="525"/>
                </a:lnTo>
                <a:lnTo>
                  <a:pt x="1299" y="525"/>
                </a:lnTo>
                <a:lnTo>
                  <a:pt x="1294" y="472"/>
                </a:lnTo>
                <a:lnTo>
                  <a:pt x="1283" y="368"/>
                </a:lnTo>
                <a:lnTo>
                  <a:pt x="1267" y="222"/>
                </a:lnTo>
                <a:lnTo>
                  <a:pt x="1267" y="222"/>
                </a:lnTo>
                <a:lnTo>
                  <a:pt x="1272" y="190"/>
                </a:lnTo>
                <a:lnTo>
                  <a:pt x="1279" y="145"/>
                </a:lnTo>
                <a:lnTo>
                  <a:pt x="1279" y="145"/>
                </a:lnTo>
                <a:lnTo>
                  <a:pt x="1280" y="124"/>
                </a:lnTo>
                <a:lnTo>
                  <a:pt x="1283" y="95"/>
                </a:lnTo>
                <a:lnTo>
                  <a:pt x="1284" y="65"/>
                </a:lnTo>
                <a:lnTo>
                  <a:pt x="1284" y="51"/>
                </a:lnTo>
                <a:lnTo>
                  <a:pt x="1284" y="51"/>
                </a:lnTo>
                <a:lnTo>
                  <a:pt x="1285" y="47"/>
                </a:lnTo>
                <a:lnTo>
                  <a:pt x="1286" y="43"/>
                </a:lnTo>
                <a:lnTo>
                  <a:pt x="1288" y="37"/>
                </a:lnTo>
                <a:lnTo>
                  <a:pt x="1288" y="32"/>
                </a:lnTo>
                <a:lnTo>
                  <a:pt x="1286" y="26"/>
                </a:lnTo>
                <a:lnTo>
                  <a:pt x="1285" y="22"/>
                </a:lnTo>
                <a:lnTo>
                  <a:pt x="1283" y="20"/>
                </a:lnTo>
                <a:lnTo>
                  <a:pt x="1279" y="17"/>
                </a:lnTo>
                <a:lnTo>
                  <a:pt x="1274" y="14"/>
                </a:lnTo>
                <a:lnTo>
                  <a:pt x="1261" y="9"/>
                </a:lnTo>
                <a:lnTo>
                  <a:pt x="1261" y="9"/>
                </a:lnTo>
                <a:lnTo>
                  <a:pt x="1252" y="6"/>
                </a:lnTo>
                <a:lnTo>
                  <a:pt x="1243" y="5"/>
                </a:lnTo>
                <a:lnTo>
                  <a:pt x="1226" y="5"/>
                </a:lnTo>
                <a:lnTo>
                  <a:pt x="1209" y="6"/>
                </a:lnTo>
                <a:lnTo>
                  <a:pt x="1192" y="10"/>
                </a:lnTo>
                <a:lnTo>
                  <a:pt x="1177" y="14"/>
                </a:lnTo>
                <a:lnTo>
                  <a:pt x="1165" y="17"/>
                </a:lnTo>
                <a:lnTo>
                  <a:pt x="1153" y="21"/>
                </a:lnTo>
                <a:lnTo>
                  <a:pt x="982" y="17"/>
                </a:lnTo>
                <a:lnTo>
                  <a:pt x="982" y="17"/>
                </a:lnTo>
                <a:lnTo>
                  <a:pt x="899" y="10"/>
                </a:lnTo>
                <a:lnTo>
                  <a:pt x="836" y="5"/>
                </a:lnTo>
                <a:lnTo>
                  <a:pt x="795" y="3"/>
                </a:lnTo>
                <a:lnTo>
                  <a:pt x="795" y="3"/>
                </a:lnTo>
                <a:lnTo>
                  <a:pt x="746" y="0"/>
                </a:lnTo>
                <a:lnTo>
                  <a:pt x="735" y="0"/>
                </a:lnTo>
                <a:lnTo>
                  <a:pt x="725" y="1"/>
                </a:lnTo>
                <a:lnTo>
                  <a:pt x="716" y="3"/>
                </a:lnTo>
                <a:lnTo>
                  <a:pt x="714" y="4"/>
                </a:lnTo>
                <a:lnTo>
                  <a:pt x="713" y="6"/>
                </a:lnTo>
                <a:lnTo>
                  <a:pt x="713" y="6"/>
                </a:lnTo>
                <a:lnTo>
                  <a:pt x="708" y="10"/>
                </a:lnTo>
                <a:lnTo>
                  <a:pt x="702" y="14"/>
                </a:lnTo>
                <a:lnTo>
                  <a:pt x="687" y="22"/>
                </a:lnTo>
                <a:lnTo>
                  <a:pt x="668" y="32"/>
                </a:lnTo>
                <a:lnTo>
                  <a:pt x="668" y="32"/>
                </a:lnTo>
                <a:lnTo>
                  <a:pt x="641" y="41"/>
                </a:lnTo>
                <a:lnTo>
                  <a:pt x="608" y="51"/>
                </a:lnTo>
                <a:lnTo>
                  <a:pt x="608" y="51"/>
                </a:lnTo>
                <a:close/>
                <a:moveTo>
                  <a:pt x="721" y="377"/>
                </a:moveTo>
                <a:lnTo>
                  <a:pt x="721" y="377"/>
                </a:lnTo>
                <a:lnTo>
                  <a:pt x="721" y="374"/>
                </a:lnTo>
                <a:lnTo>
                  <a:pt x="723" y="373"/>
                </a:lnTo>
                <a:lnTo>
                  <a:pt x="727" y="373"/>
                </a:lnTo>
                <a:lnTo>
                  <a:pt x="734" y="374"/>
                </a:lnTo>
                <a:lnTo>
                  <a:pt x="741" y="378"/>
                </a:lnTo>
                <a:lnTo>
                  <a:pt x="756" y="384"/>
                </a:lnTo>
                <a:lnTo>
                  <a:pt x="763" y="388"/>
                </a:lnTo>
                <a:lnTo>
                  <a:pt x="798" y="400"/>
                </a:lnTo>
                <a:lnTo>
                  <a:pt x="798" y="400"/>
                </a:lnTo>
                <a:lnTo>
                  <a:pt x="795" y="418"/>
                </a:lnTo>
                <a:lnTo>
                  <a:pt x="794" y="432"/>
                </a:lnTo>
                <a:lnTo>
                  <a:pt x="793" y="447"/>
                </a:lnTo>
                <a:lnTo>
                  <a:pt x="793" y="447"/>
                </a:lnTo>
                <a:lnTo>
                  <a:pt x="792" y="455"/>
                </a:lnTo>
                <a:lnTo>
                  <a:pt x="789" y="463"/>
                </a:lnTo>
                <a:lnTo>
                  <a:pt x="782" y="479"/>
                </a:lnTo>
                <a:lnTo>
                  <a:pt x="774" y="499"/>
                </a:lnTo>
                <a:lnTo>
                  <a:pt x="771" y="509"/>
                </a:lnTo>
                <a:lnTo>
                  <a:pt x="768" y="519"/>
                </a:lnTo>
                <a:lnTo>
                  <a:pt x="768" y="519"/>
                </a:lnTo>
                <a:lnTo>
                  <a:pt x="768" y="531"/>
                </a:lnTo>
                <a:lnTo>
                  <a:pt x="769" y="543"/>
                </a:lnTo>
                <a:lnTo>
                  <a:pt x="773" y="555"/>
                </a:lnTo>
                <a:lnTo>
                  <a:pt x="777" y="568"/>
                </a:lnTo>
                <a:lnTo>
                  <a:pt x="785" y="588"/>
                </a:lnTo>
                <a:lnTo>
                  <a:pt x="789" y="596"/>
                </a:lnTo>
                <a:lnTo>
                  <a:pt x="766" y="596"/>
                </a:lnTo>
                <a:lnTo>
                  <a:pt x="766" y="596"/>
                </a:lnTo>
                <a:lnTo>
                  <a:pt x="755" y="569"/>
                </a:lnTo>
                <a:lnTo>
                  <a:pt x="747" y="549"/>
                </a:lnTo>
                <a:lnTo>
                  <a:pt x="746" y="541"/>
                </a:lnTo>
                <a:lnTo>
                  <a:pt x="745" y="537"/>
                </a:lnTo>
                <a:lnTo>
                  <a:pt x="745" y="537"/>
                </a:lnTo>
                <a:lnTo>
                  <a:pt x="747" y="505"/>
                </a:lnTo>
                <a:lnTo>
                  <a:pt x="748" y="466"/>
                </a:lnTo>
                <a:lnTo>
                  <a:pt x="748" y="466"/>
                </a:lnTo>
                <a:lnTo>
                  <a:pt x="747" y="457"/>
                </a:lnTo>
                <a:lnTo>
                  <a:pt x="743" y="446"/>
                </a:lnTo>
                <a:lnTo>
                  <a:pt x="735" y="420"/>
                </a:lnTo>
                <a:lnTo>
                  <a:pt x="726" y="393"/>
                </a:lnTo>
                <a:lnTo>
                  <a:pt x="723" y="383"/>
                </a:lnTo>
                <a:lnTo>
                  <a:pt x="721" y="377"/>
                </a:lnTo>
                <a:lnTo>
                  <a:pt x="721" y="377"/>
                </a:lnTo>
                <a:close/>
                <a:moveTo>
                  <a:pt x="146" y="935"/>
                </a:moveTo>
                <a:lnTo>
                  <a:pt x="146" y="935"/>
                </a:lnTo>
                <a:lnTo>
                  <a:pt x="137" y="936"/>
                </a:lnTo>
                <a:lnTo>
                  <a:pt x="111" y="942"/>
                </a:lnTo>
                <a:lnTo>
                  <a:pt x="96" y="947"/>
                </a:lnTo>
                <a:lnTo>
                  <a:pt x="80" y="953"/>
                </a:lnTo>
                <a:lnTo>
                  <a:pt x="63" y="961"/>
                </a:lnTo>
                <a:lnTo>
                  <a:pt x="48" y="969"/>
                </a:lnTo>
                <a:lnTo>
                  <a:pt x="48" y="969"/>
                </a:lnTo>
                <a:lnTo>
                  <a:pt x="36" y="979"/>
                </a:lnTo>
                <a:lnTo>
                  <a:pt x="26" y="988"/>
                </a:lnTo>
                <a:lnTo>
                  <a:pt x="18" y="995"/>
                </a:lnTo>
                <a:lnTo>
                  <a:pt x="13" y="1001"/>
                </a:lnTo>
                <a:lnTo>
                  <a:pt x="10" y="1007"/>
                </a:lnTo>
                <a:lnTo>
                  <a:pt x="6" y="1012"/>
                </a:lnTo>
                <a:lnTo>
                  <a:pt x="4" y="1020"/>
                </a:lnTo>
                <a:lnTo>
                  <a:pt x="4" y="1020"/>
                </a:lnTo>
                <a:lnTo>
                  <a:pt x="1" y="1035"/>
                </a:lnTo>
                <a:lnTo>
                  <a:pt x="0" y="1059"/>
                </a:lnTo>
                <a:lnTo>
                  <a:pt x="0" y="1085"/>
                </a:lnTo>
                <a:lnTo>
                  <a:pt x="1" y="1097"/>
                </a:lnTo>
                <a:lnTo>
                  <a:pt x="4" y="1106"/>
                </a:lnTo>
                <a:lnTo>
                  <a:pt x="4" y="1106"/>
                </a:lnTo>
                <a:lnTo>
                  <a:pt x="6" y="1115"/>
                </a:lnTo>
                <a:lnTo>
                  <a:pt x="10" y="1123"/>
                </a:lnTo>
                <a:lnTo>
                  <a:pt x="15" y="1133"/>
                </a:lnTo>
                <a:lnTo>
                  <a:pt x="22" y="1142"/>
                </a:lnTo>
                <a:lnTo>
                  <a:pt x="32" y="1152"/>
                </a:lnTo>
                <a:lnTo>
                  <a:pt x="45" y="1161"/>
                </a:lnTo>
                <a:lnTo>
                  <a:pt x="64" y="1171"/>
                </a:lnTo>
                <a:lnTo>
                  <a:pt x="87" y="1180"/>
                </a:lnTo>
                <a:lnTo>
                  <a:pt x="87" y="1180"/>
                </a:lnTo>
                <a:lnTo>
                  <a:pt x="100" y="1185"/>
                </a:lnTo>
                <a:lnTo>
                  <a:pt x="114" y="1188"/>
                </a:lnTo>
                <a:lnTo>
                  <a:pt x="129" y="1191"/>
                </a:lnTo>
                <a:lnTo>
                  <a:pt x="145" y="1193"/>
                </a:lnTo>
                <a:lnTo>
                  <a:pt x="161" y="1195"/>
                </a:lnTo>
                <a:lnTo>
                  <a:pt x="177" y="1195"/>
                </a:lnTo>
                <a:lnTo>
                  <a:pt x="193" y="1193"/>
                </a:lnTo>
                <a:lnTo>
                  <a:pt x="208" y="1192"/>
                </a:lnTo>
                <a:lnTo>
                  <a:pt x="224" y="1191"/>
                </a:lnTo>
                <a:lnTo>
                  <a:pt x="239" y="1188"/>
                </a:lnTo>
                <a:lnTo>
                  <a:pt x="252" y="1185"/>
                </a:lnTo>
                <a:lnTo>
                  <a:pt x="265" y="1180"/>
                </a:lnTo>
                <a:lnTo>
                  <a:pt x="277" y="1175"/>
                </a:lnTo>
                <a:lnTo>
                  <a:pt x="287" y="1170"/>
                </a:lnTo>
                <a:lnTo>
                  <a:pt x="295" y="1164"/>
                </a:lnTo>
                <a:lnTo>
                  <a:pt x="303" y="1156"/>
                </a:lnTo>
                <a:lnTo>
                  <a:pt x="303" y="1156"/>
                </a:lnTo>
                <a:lnTo>
                  <a:pt x="314" y="1143"/>
                </a:lnTo>
                <a:lnTo>
                  <a:pt x="322" y="1131"/>
                </a:lnTo>
                <a:lnTo>
                  <a:pt x="329" y="1118"/>
                </a:lnTo>
                <a:lnTo>
                  <a:pt x="332" y="1108"/>
                </a:lnTo>
                <a:lnTo>
                  <a:pt x="335" y="1100"/>
                </a:lnTo>
                <a:lnTo>
                  <a:pt x="336" y="1094"/>
                </a:lnTo>
                <a:lnTo>
                  <a:pt x="336" y="1085"/>
                </a:lnTo>
                <a:lnTo>
                  <a:pt x="336" y="1085"/>
                </a:lnTo>
                <a:lnTo>
                  <a:pt x="336" y="1074"/>
                </a:lnTo>
                <a:lnTo>
                  <a:pt x="337" y="1052"/>
                </a:lnTo>
                <a:lnTo>
                  <a:pt x="336" y="1038"/>
                </a:lnTo>
                <a:lnTo>
                  <a:pt x="334" y="1025"/>
                </a:lnTo>
                <a:lnTo>
                  <a:pt x="330" y="1012"/>
                </a:lnTo>
                <a:lnTo>
                  <a:pt x="326" y="1006"/>
                </a:lnTo>
                <a:lnTo>
                  <a:pt x="322" y="1001"/>
                </a:lnTo>
                <a:lnTo>
                  <a:pt x="322" y="1001"/>
                </a:lnTo>
                <a:lnTo>
                  <a:pt x="315" y="993"/>
                </a:lnTo>
                <a:lnTo>
                  <a:pt x="306" y="984"/>
                </a:lnTo>
                <a:lnTo>
                  <a:pt x="297" y="975"/>
                </a:lnTo>
                <a:lnTo>
                  <a:pt x="287" y="969"/>
                </a:lnTo>
                <a:lnTo>
                  <a:pt x="276" y="963"/>
                </a:lnTo>
                <a:lnTo>
                  <a:pt x="265" y="957"/>
                </a:lnTo>
                <a:lnTo>
                  <a:pt x="251" y="953"/>
                </a:lnTo>
                <a:lnTo>
                  <a:pt x="238" y="950"/>
                </a:lnTo>
                <a:lnTo>
                  <a:pt x="238" y="950"/>
                </a:lnTo>
                <a:lnTo>
                  <a:pt x="187" y="937"/>
                </a:lnTo>
                <a:lnTo>
                  <a:pt x="187" y="937"/>
                </a:lnTo>
                <a:lnTo>
                  <a:pt x="175" y="918"/>
                </a:lnTo>
                <a:lnTo>
                  <a:pt x="164" y="904"/>
                </a:lnTo>
                <a:lnTo>
                  <a:pt x="159" y="898"/>
                </a:lnTo>
                <a:lnTo>
                  <a:pt x="155" y="895"/>
                </a:lnTo>
                <a:lnTo>
                  <a:pt x="155" y="895"/>
                </a:lnTo>
                <a:lnTo>
                  <a:pt x="148" y="894"/>
                </a:lnTo>
                <a:lnTo>
                  <a:pt x="141" y="895"/>
                </a:lnTo>
                <a:lnTo>
                  <a:pt x="139" y="898"/>
                </a:lnTo>
                <a:lnTo>
                  <a:pt x="137" y="900"/>
                </a:lnTo>
                <a:lnTo>
                  <a:pt x="135" y="903"/>
                </a:lnTo>
                <a:lnTo>
                  <a:pt x="134" y="908"/>
                </a:lnTo>
                <a:lnTo>
                  <a:pt x="134" y="908"/>
                </a:lnTo>
                <a:lnTo>
                  <a:pt x="139" y="916"/>
                </a:lnTo>
                <a:lnTo>
                  <a:pt x="143" y="925"/>
                </a:lnTo>
                <a:lnTo>
                  <a:pt x="146" y="935"/>
                </a:lnTo>
                <a:lnTo>
                  <a:pt x="146" y="9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21ACBF8E-67EB-462C-AEEF-6B6634DA6932}"/>
              </a:ext>
            </a:extLst>
          </p:cNvPr>
          <p:cNvSpPr>
            <a:spLocks noEditPoints="1"/>
          </p:cNvSpPr>
          <p:nvPr/>
        </p:nvSpPr>
        <p:spPr bwMode="auto">
          <a:xfrm>
            <a:off x="6339133" y="2807624"/>
            <a:ext cx="1031274" cy="1583401"/>
          </a:xfrm>
          <a:custGeom>
            <a:avLst/>
            <a:gdLst>
              <a:gd name="T0" fmla="*/ 583 w 975"/>
              <a:gd name="T1" fmla="*/ 155 h 1497"/>
              <a:gd name="T2" fmla="*/ 395 w 975"/>
              <a:gd name="T3" fmla="*/ 108 h 1497"/>
              <a:gd name="T4" fmla="*/ 291 w 975"/>
              <a:gd name="T5" fmla="*/ 91 h 1497"/>
              <a:gd name="T6" fmla="*/ 251 w 975"/>
              <a:gd name="T7" fmla="*/ 95 h 1497"/>
              <a:gd name="T8" fmla="*/ 168 w 975"/>
              <a:gd name="T9" fmla="*/ 10 h 1497"/>
              <a:gd name="T10" fmla="*/ 174 w 975"/>
              <a:gd name="T11" fmla="*/ 63 h 1497"/>
              <a:gd name="T12" fmla="*/ 135 w 975"/>
              <a:gd name="T13" fmla="*/ 162 h 1497"/>
              <a:gd name="T14" fmla="*/ 93 w 975"/>
              <a:gd name="T15" fmla="*/ 198 h 1497"/>
              <a:gd name="T16" fmla="*/ 28 w 975"/>
              <a:gd name="T17" fmla="*/ 261 h 1497"/>
              <a:gd name="T18" fmla="*/ 6 w 975"/>
              <a:gd name="T19" fmla="*/ 341 h 1497"/>
              <a:gd name="T20" fmla="*/ 11 w 975"/>
              <a:gd name="T21" fmla="*/ 468 h 1497"/>
              <a:gd name="T22" fmla="*/ 76 w 975"/>
              <a:gd name="T23" fmla="*/ 585 h 1497"/>
              <a:gd name="T24" fmla="*/ 125 w 975"/>
              <a:gd name="T25" fmla="*/ 710 h 1497"/>
              <a:gd name="T26" fmla="*/ 157 w 975"/>
              <a:gd name="T27" fmla="*/ 922 h 1497"/>
              <a:gd name="T28" fmla="*/ 116 w 975"/>
              <a:gd name="T29" fmla="*/ 1157 h 1497"/>
              <a:gd name="T30" fmla="*/ 116 w 975"/>
              <a:gd name="T31" fmla="*/ 1216 h 1497"/>
              <a:gd name="T32" fmla="*/ 132 w 975"/>
              <a:gd name="T33" fmla="*/ 1346 h 1497"/>
              <a:gd name="T34" fmla="*/ 189 w 975"/>
              <a:gd name="T35" fmla="*/ 1427 h 1497"/>
              <a:gd name="T36" fmla="*/ 245 w 975"/>
              <a:gd name="T37" fmla="*/ 1428 h 1497"/>
              <a:gd name="T38" fmla="*/ 279 w 975"/>
              <a:gd name="T39" fmla="*/ 1374 h 1497"/>
              <a:gd name="T40" fmla="*/ 265 w 975"/>
              <a:gd name="T41" fmla="*/ 1310 h 1497"/>
              <a:gd name="T42" fmla="*/ 289 w 975"/>
              <a:gd name="T43" fmla="*/ 1300 h 1497"/>
              <a:gd name="T44" fmla="*/ 309 w 975"/>
              <a:gd name="T45" fmla="*/ 1251 h 1497"/>
              <a:gd name="T46" fmla="*/ 353 w 975"/>
              <a:gd name="T47" fmla="*/ 1043 h 1497"/>
              <a:gd name="T48" fmla="*/ 445 w 975"/>
              <a:gd name="T49" fmla="*/ 985 h 1497"/>
              <a:gd name="T50" fmla="*/ 475 w 975"/>
              <a:gd name="T51" fmla="*/ 1046 h 1497"/>
              <a:gd name="T52" fmla="*/ 485 w 975"/>
              <a:gd name="T53" fmla="*/ 1111 h 1497"/>
              <a:gd name="T54" fmla="*/ 490 w 975"/>
              <a:gd name="T55" fmla="*/ 1154 h 1497"/>
              <a:gd name="T56" fmla="*/ 598 w 975"/>
              <a:gd name="T57" fmla="*/ 1393 h 1497"/>
              <a:gd name="T58" fmla="*/ 711 w 975"/>
              <a:gd name="T59" fmla="*/ 1362 h 1497"/>
              <a:gd name="T60" fmla="*/ 670 w 975"/>
              <a:gd name="T61" fmla="*/ 1345 h 1497"/>
              <a:gd name="T62" fmla="*/ 568 w 975"/>
              <a:gd name="T63" fmla="*/ 1096 h 1497"/>
              <a:gd name="T64" fmla="*/ 576 w 975"/>
              <a:gd name="T65" fmla="*/ 1023 h 1497"/>
              <a:gd name="T66" fmla="*/ 677 w 975"/>
              <a:gd name="T67" fmla="*/ 789 h 1497"/>
              <a:gd name="T68" fmla="*/ 906 w 975"/>
              <a:gd name="T69" fmla="*/ 464 h 1497"/>
              <a:gd name="T70" fmla="*/ 946 w 975"/>
              <a:gd name="T71" fmla="*/ 449 h 1497"/>
              <a:gd name="T72" fmla="*/ 965 w 975"/>
              <a:gd name="T73" fmla="*/ 404 h 1497"/>
              <a:gd name="T74" fmla="*/ 975 w 975"/>
              <a:gd name="T75" fmla="*/ 361 h 1497"/>
              <a:gd name="T76" fmla="*/ 966 w 975"/>
              <a:gd name="T77" fmla="*/ 300 h 1497"/>
              <a:gd name="T78" fmla="*/ 934 w 975"/>
              <a:gd name="T79" fmla="*/ 223 h 1497"/>
              <a:gd name="T80" fmla="*/ 866 w 975"/>
              <a:gd name="T81" fmla="*/ 205 h 1497"/>
              <a:gd name="T82" fmla="*/ 821 w 975"/>
              <a:gd name="T83" fmla="*/ 189 h 1497"/>
              <a:gd name="T84" fmla="*/ 776 w 975"/>
              <a:gd name="T85" fmla="*/ 200 h 1497"/>
              <a:gd name="T86" fmla="*/ 566 w 975"/>
              <a:gd name="T87" fmla="*/ 532 h 1497"/>
              <a:gd name="T88" fmla="*/ 598 w 975"/>
              <a:gd name="T89" fmla="*/ 713 h 1497"/>
              <a:gd name="T90" fmla="*/ 490 w 975"/>
              <a:gd name="T91" fmla="*/ 854 h 1497"/>
              <a:gd name="T92" fmla="*/ 526 w 975"/>
              <a:gd name="T93" fmla="*/ 798 h 1497"/>
              <a:gd name="T94" fmla="*/ 552 w 975"/>
              <a:gd name="T95" fmla="*/ 683 h 1497"/>
              <a:gd name="T96" fmla="*/ 536 w 975"/>
              <a:gd name="T97" fmla="*/ 563 h 1497"/>
              <a:gd name="T98" fmla="*/ 792 w 975"/>
              <a:gd name="T99" fmla="*/ 1007 h 1497"/>
              <a:gd name="T100" fmla="*/ 773 w 975"/>
              <a:gd name="T101" fmla="*/ 996 h 1497"/>
              <a:gd name="T102" fmla="*/ 694 w 975"/>
              <a:gd name="T103" fmla="*/ 1048 h 1497"/>
              <a:gd name="T104" fmla="*/ 629 w 975"/>
              <a:gd name="T105" fmla="*/ 1080 h 1497"/>
              <a:gd name="T106" fmla="*/ 600 w 975"/>
              <a:gd name="T107" fmla="*/ 1131 h 1497"/>
              <a:gd name="T108" fmla="*/ 604 w 975"/>
              <a:gd name="T109" fmla="*/ 1199 h 1497"/>
              <a:gd name="T110" fmla="*/ 647 w 975"/>
              <a:gd name="T111" fmla="*/ 1258 h 1497"/>
              <a:gd name="T112" fmla="*/ 737 w 975"/>
              <a:gd name="T113" fmla="*/ 1280 h 1497"/>
              <a:gd name="T114" fmla="*/ 838 w 975"/>
              <a:gd name="T115" fmla="*/ 1268 h 1497"/>
              <a:gd name="T116" fmla="*/ 912 w 975"/>
              <a:gd name="T117" fmla="*/ 1214 h 1497"/>
              <a:gd name="T118" fmla="*/ 919 w 975"/>
              <a:gd name="T119" fmla="*/ 1129 h 1497"/>
              <a:gd name="T120" fmla="*/ 896 w 975"/>
              <a:gd name="T121" fmla="*/ 1083 h 1497"/>
              <a:gd name="T122" fmla="*/ 815 w 975"/>
              <a:gd name="T123" fmla="*/ 104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5" h="1497">
                <a:moveTo>
                  <a:pt x="711" y="226"/>
                </a:moveTo>
                <a:lnTo>
                  <a:pt x="711" y="226"/>
                </a:lnTo>
                <a:lnTo>
                  <a:pt x="653" y="192"/>
                </a:lnTo>
                <a:lnTo>
                  <a:pt x="610" y="168"/>
                </a:lnTo>
                <a:lnTo>
                  <a:pt x="593" y="160"/>
                </a:lnTo>
                <a:lnTo>
                  <a:pt x="583" y="155"/>
                </a:lnTo>
                <a:lnTo>
                  <a:pt x="583" y="155"/>
                </a:lnTo>
                <a:lnTo>
                  <a:pt x="554" y="146"/>
                </a:lnTo>
                <a:lnTo>
                  <a:pt x="507" y="129"/>
                </a:lnTo>
                <a:lnTo>
                  <a:pt x="461" y="114"/>
                </a:lnTo>
                <a:lnTo>
                  <a:pt x="445" y="109"/>
                </a:lnTo>
                <a:lnTo>
                  <a:pt x="439" y="107"/>
                </a:lnTo>
                <a:lnTo>
                  <a:pt x="439" y="107"/>
                </a:lnTo>
                <a:lnTo>
                  <a:pt x="395" y="108"/>
                </a:lnTo>
                <a:lnTo>
                  <a:pt x="354" y="107"/>
                </a:lnTo>
                <a:lnTo>
                  <a:pt x="309" y="98"/>
                </a:lnTo>
                <a:lnTo>
                  <a:pt x="309" y="98"/>
                </a:lnTo>
                <a:lnTo>
                  <a:pt x="309" y="97"/>
                </a:lnTo>
                <a:lnTo>
                  <a:pt x="306" y="95"/>
                </a:lnTo>
                <a:lnTo>
                  <a:pt x="301" y="92"/>
                </a:lnTo>
                <a:lnTo>
                  <a:pt x="291" y="91"/>
                </a:lnTo>
                <a:lnTo>
                  <a:pt x="291" y="91"/>
                </a:lnTo>
                <a:lnTo>
                  <a:pt x="270" y="90"/>
                </a:lnTo>
                <a:lnTo>
                  <a:pt x="262" y="90"/>
                </a:lnTo>
                <a:lnTo>
                  <a:pt x="258" y="91"/>
                </a:lnTo>
                <a:lnTo>
                  <a:pt x="254" y="93"/>
                </a:lnTo>
                <a:lnTo>
                  <a:pt x="254" y="93"/>
                </a:lnTo>
                <a:lnTo>
                  <a:pt x="251" y="95"/>
                </a:lnTo>
                <a:lnTo>
                  <a:pt x="247" y="97"/>
                </a:lnTo>
                <a:lnTo>
                  <a:pt x="236" y="99"/>
                </a:lnTo>
                <a:lnTo>
                  <a:pt x="224" y="102"/>
                </a:lnTo>
                <a:lnTo>
                  <a:pt x="189" y="0"/>
                </a:lnTo>
                <a:lnTo>
                  <a:pt x="189" y="0"/>
                </a:lnTo>
                <a:lnTo>
                  <a:pt x="177" y="5"/>
                </a:lnTo>
                <a:lnTo>
                  <a:pt x="168" y="10"/>
                </a:lnTo>
                <a:lnTo>
                  <a:pt x="166" y="12"/>
                </a:lnTo>
                <a:lnTo>
                  <a:pt x="165" y="13"/>
                </a:lnTo>
                <a:lnTo>
                  <a:pt x="165" y="13"/>
                </a:lnTo>
                <a:lnTo>
                  <a:pt x="165" y="23"/>
                </a:lnTo>
                <a:lnTo>
                  <a:pt x="167" y="39"/>
                </a:lnTo>
                <a:lnTo>
                  <a:pt x="167" y="39"/>
                </a:lnTo>
                <a:lnTo>
                  <a:pt x="174" y="63"/>
                </a:lnTo>
                <a:lnTo>
                  <a:pt x="187" y="99"/>
                </a:lnTo>
                <a:lnTo>
                  <a:pt x="204" y="148"/>
                </a:lnTo>
                <a:lnTo>
                  <a:pt x="204" y="148"/>
                </a:lnTo>
                <a:lnTo>
                  <a:pt x="192" y="149"/>
                </a:lnTo>
                <a:lnTo>
                  <a:pt x="165" y="155"/>
                </a:lnTo>
                <a:lnTo>
                  <a:pt x="150" y="159"/>
                </a:lnTo>
                <a:lnTo>
                  <a:pt x="135" y="162"/>
                </a:lnTo>
                <a:lnTo>
                  <a:pt x="124" y="167"/>
                </a:lnTo>
                <a:lnTo>
                  <a:pt x="119" y="170"/>
                </a:lnTo>
                <a:lnTo>
                  <a:pt x="116" y="172"/>
                </a:lnTo>
                <a:lnTo>
                  <a:pt x="116" y="172"/>
                </a:lnTo>
                <a:lnTo>
                  <a:pt x="102" y="188"/>
                </a:lnTo>
                <a:lnTo>
                  <a:pt x="97" y="193"/>
                </a:lnTo>
                <a:lnTo>
                  <a:pt x="93" y="198"/>
                </a:lnTo>
                <a:lnTo>
                  <a:pt x="93" y="198"/>
                </a:lnTo>
                <a:lnTo>
                  <a:pt x="89" y="202"/>
                </a:lnTo>
                <a:lnTo>
                  <a:pt x="81" y="209"/>
                </a:lnTo>
                <a:lnTo>
                  <a:pt x="57" y="229"/>
                </a:lnTo>
                <a:lnTo>
                  <a:pt x="44" y="241"/>
                </a:lnTo>
                <a:lnTo>
                  <a:pt x="33" y="253"/>
                </a:lnTo>
                <a:lnTo>
                  <a:pt x="28" y="261"/>
                </a:lnTo>
                <a:lnTo>
                  <a:pt x="24" y="267"/>
                </a:lnTo>
                <a:lnTo>
                  <a:pt x="22" y="273"/>
                </a:lnTo>
                <a:lnTo>
                  <a:pt x="19" y="281"/>
                </a:lnTo>
                <a:lnTo>
                  <a:pt x="19" y="281"/>
                </a:lnTo>
                <a:lnTo>
                  <a:pt x="17" y="295"/>
                </a:lnTo>
                <a:lnTo>
                  <a:pt x="12" y="316"/>
                </a:lnTo>
                <a:lnTo>
                  <a:pt x="6" y="341"/>
                </a:lnTo>
                <a:lnTo>
                  <a:pt x="1" y="369"/>
                </a:lnTo>
                <a:lnTo>
                  <a:pt x="0" y="384"/>
                </a:lnTo>
                <a:lnTo>
                  <a:pt x="0" y="400"/>
                </a:lnTo>
                <a:lnTo>
                  <a:pt x="0" y="416"/>
                </a:lnTo>
                <a:lnTo>
                  <a:pt x="2" y="433"/>
                </a:lnTo>
                <a:lnTo>
                  <a:pt x="6" y="450"/>
                </a:lnTo>
                <a:lnTo>
                  <a:pt x="11" y="468"/>
                </a:lnTo>
                <a:lnTo>
                  <a:pt x="17" y="486"/>
                </a:lnTo>
                <a:lnTo>
                  <a:pt x="25" y="503"/>
                </a:lnTo>
                <a:lnTo>
                  <a:pt x="25" y="503"/>
                </a:lnTo>
                <a:lnTo>
                  <a:pt x="43" y="534"/>
                </a:lnTo>
                <a:lnTo>
                  <a:pt x="56" y="558"/>
                </a:lnTo>
                <a:lnTo>
                  <a:pt x="67" y="574"/>
                </a:lnTo>
                <a:lnTo>
                  <a:pt x="76" y="585"/>
                </a:lnTo>
                <a:lnTo>
                  <a:pt x="87" y="598"/>
                </a:lnTo>
                <a:lnTo>
                  <a:pt x="92" y="603"/>
                </a:lnTo>
                <a:lnTo>
                  <a:pt x="96" y="612"/>
                </a:lnTo>
                <a:lnTo>
                  <a:pt x="96" y="612"/>
                </a:lnTo>
                <a:lnTo>
                  <a:pt x="102" y="625"/>
                </a:lnTo>
                <a:lnTo>
                  <a:pt x="109" y="650"/>
                </a:lnTo>
                <a:lnTo>
                  <a:pt x="125" y="710"/>
                </a:lnTo>
                <a:lnTo>
                  <a:pt x="145" y="793"/>
                </a:lnTo>
                <a:lnTo>
                  <a:pt x="152" y="917"/>
                </a:lnTo>
                <a:lnTo>
                  <a:pt x="152" y="917"/>
                </a:lnTo>
                <a:lnTo>
                  <a:pt x="155" y="917"/>
                </a:lnTo>
                <a:lnTo>
                  <a:pt x="156" y="918"/>
                </a:lnTo>
                <a:lnTo>
                  <a:pt x="157" y="920"/>
                </a:lnTo>
                <a:lnTo>
                  <a:pt x="157" y="922"/>
                </a:lnTo>
                <a:lnTo>
                  <a:pt x="158" y="927"/>
                </a:lnTo>
                <a:lnTo>
                  <a:pt x="157" y="933"/>
                </a:lnTo>
                <a:lnTo>
                  <a:pt x="156" y="942"/>
                </a:lnTo>
                <a:lnTo>
                  <a:pt x="156" y="942"/>
                </a:lnTo>
                <a:lnTo>
                  <a:pt x="146" y="987"/>
                </a:lnTo>
                <a:lnTo>
                  <a:pt x="134" y="1060"/>
                </a:lnTo>
                <a:lnTo>
                  <a:pt x="116" y="1157"/>
                </a:lnTo>
                <a:lnTo>
                  <a:pt x="128" y="1175"/>
                </a:lnTo>
                <a:lnTo>
                  <a:pt x="128" y="1175"/>
                </a:lnTo>
                <a:lnTo>
                  <a:pt x="125" y="1177"/>
                </a:lnTo>
                <a:lnTo>
                  <a:pt x="121" y="1186"/>
                </a:lnTo>
                <a:lnTo>
                  <a:pt x="118" y="1199"/>
                </a:lnTo>
                <a:lnTo>
                  <a:pt x="116" y="1208"/>
                </a:lnTo>
                <a:lnTo>
                  <a:pt x="116" y="1216"/>
                </a:lnTo>
                <a:lnTo>
                  <a:pt x="116" y="1216"/>
                </a:lnTo>
                <a:lnTo>
                  <a:pt x="116" y="1228"/>
                </a:lnTo>
                <a:lnTo>
                  <a:pt x="116" y="1240"/>
                </a:lnTo>
                <a:lnTo>
                  <a:pt x="120" y="1267"/>
                </a:lnTo>
                <a:lnTo>
                  <a:pt x="130" y="1330"/>
                </a:lnTo>
                <a:lnTo>
                  <a:pt x="130" y="1330"/>
                </a:lnTo>
                <a:lnTo>
                  <a:pt x="132" y="1346"/>
                </a:lnTo>
                <a:lnTo>
                  <a:pt x="137" y="1362"/>
                </a:lnTo>
                <a:lnTo>
                  <a:pt x="142" y="1375"/>
                </a:lnTo>
                <a:lnTo>
                  <a:pt x="148" y="1389"/>
                </a:lnTo>
                <a:lnTo>
                  <a:pt x="157" y="1401"/>
                </a:lnTo>
                <a:lnTo>
                  <a:pt x="167" y="1411"/>
                </a:lnTo>
                <a:lnTo>
                  <a:pt x="177" y="1420"/>
                </a:lnTo>
                <a:lnTo>
                  <a:pt x="189" y="1427"/>
                </a:lnTo>
                <a:lnTo>
                  <a:pt x="189" y="1427"/>
                </a:lnTo>
                <a:lnTo>
                  <a:pt x="211" y="1434"/>
                </a:lnTo>
                <a:lnTo>
                  <a:pt x="220" y="1437"/>
                </a:lnTo>
                <a:lnTo>
                  <a:pt x="226" y="1437"/>
                </a:lnTo>
                <a:lnTo>
                  <a:pt x="232" y="1436"/>
                </a:lnTo>
                <a:lnTo>
                  <a:pt x="238" y="1433"/>
                </a:lnTo>
                <a:lnTo>
                  <a:pt x="245" y="1428"/>
                </a:lnTo>
                <a:lnTo>
                  <a:pt x="252" y="1421"/>
                </a:lnTo>
                <a:lnTo>
                  <a:pt x="252" y="1421"/>
                </a:lnTo>
                <a:lnTo>
                  <a:pt x="265" y="1405"/>
                </a:lnTo>
                <a:lnTo>
                  <a:pt x="270" y="1397"/>
                </a:lnTo>
                <a:lnTo>
                  <a:pt x="275" y="1390"/>
                </a:lnTo>
                <a:lnTo>
                  <a:pt x="278" y="1381"/>
                </a:lnTo>
                <a:lnTo>
                  <a:pt x="279" y="1374"/>
                </a:lnTo>
                <a:lnTo>
                  <a:pt x="279" y="1367"/>
                </a:lnTo>
                <a:lnTo>
                  <a:pt x="278" y="1358"/>
                </a:lnTo>
                <a:lnTo>
                  <a:pt x="278" y="1358"/>
                </a:lnTo>
                <a:lnTo>
                  <a:pt x="272" y="1341"/>
                </a:lnTo>
                <a:lnTo>
                  <a:pt x="267" y="1324"/>
                </a:lnTo>
                <a:lnTo>
                  <a:pt x="265" y="1316"/>
                </a:lnTo>
                <a:lnTo>
                  <a:pt x="265" y="1310"/>
                </a:lnTo>
                <a:lnTo>
                  <a:pt x="267" y="1306"/>
                </a:lnTo>
                <a:lnTo>
                  <a:pt x="268" y="1305"/>
                </a:lnTo>
                <a:lnTo>
                  <a:pt x="269" y="1305"/>
                </a:lnTo>
                <a:lnTo>
                  <a:pt x="269" y="1305"/>
                </a:lnTo>
                <a:lnTo>
                  <a:pt x="277" y="1304"/>
                </a:lnTo>
                <a:lnTo>
                  <a:pt x="284" y="1303"/>
                </a:lnTo>
                <a:lnTo>
                  <a:pt x="289" y="1300"/>
                </a:lnTo>
                <a:lnTo>
                  <a:pt x="293" y="1296"/>
                </a:lnTo>
                <a:lnTo>
                  <a:pt x="296" y="1292"/>
                </a:lnTo>
                <a:lnTo>
                  <a:pt x="300" y="1285"/>
                </a:lnTo>
                <a:lnTo>
                  <a:pt x="300" y="1285"/>
                </a:lnTo>
                <a:lnTo>
                  <a:pt x="304" y="1277"/>
                </a:lnTo>
                <a:lnTo>
                  <a:pt x="306" y="1269"/>
                </a:lnTo>
                <a:lnTo>
                  <a:pt x="309" y="1251"/>
                </a:lnTo>
                <a:lnTo>
                  <a:pt x="311" y="1231"/>
                </a:lnTo>
                <a:lnTo>
                  <a:pt x="315" y="1212"/>
                </a:lnTo>
                <a:lnTo>
                  <a:pt x="315" y="1212"/>
                </a:lnTo>
                <a:lnTo>
                  <a:pt x="322" y="1173"/>
                </a:lnTo>
                <a:lnTo>
                  <a:pt x="336" y="1115"/>
                </a:lnTo>
                <a:lnTo>
                  <a:pt x="349" y="1061"/>
                </a:lnTo>
                <a:lnTo>
                  <a:pt x="353" y="1043"/>
                </a:lnTo>
                <a:lnTo>
                  <a:pt x="354" y="1033"/>
                </a:lnTo>
                <a:lnTo>
                  <a:pt x="354" y="1033"/>
                </a:lnTo>
                <a:lnTo>
                  <a:pt x="353" y="982"/>
                </a:lnTo>
                <a:lnTo>
                  <a:pt x="354" y="939"/>
                </a:lnTo>
                <a:lnTo>
                  <a:pt x="430" y="970"/>
                </a:lnTo>
                <a:lnTo>
                  <a:pt x="430" y="970"/>
                </a:lnTo>
                <a:lnTo>
                  <a:pt x="445" y="985"/>
                </a:lnTo>
                <a:lnTo>
                  <a:pt x="456" y="995"/>
                </a:lnTo>
                <a:lnTo>
                  <a:pt x="460" y="1000"/>
                </a:lnTo>
                <a:lnTo>
                  <a:pt x="461" y="1002"/>
                </a:lnTo>
                <a:lnTo>
                  <a:pt x="461" y="1002"/>
                </a:lnTo>
                <a:lnTo>
                  <a:pt x="469" y="1022"/>
                </a:lnTo>
                <a:lnTo>
                  <a:pt x="474" y="1038"/>
                </a:lnTo>
                <a:lnTo>
                  <a:pt x="475" y="1046"/>
                </a:lnTo>
                <a:lnTo>
                  <a:pt x="476" y="1055"/>
                </a:lnTo>
                <a:lnTo>
                  <a:pt x="476" y="1055"/>
                </a:lnTo>
                <a:lnTo>
                  <a:pt x="476" y="1069"/>
                </a:lnTo>
                <a:lnTo>
                  <a:pt x="477" y="1079"/>
                </a:lnTo>
                <a:lnTo>
                  <a:pt x="481" y="1098"/>
                </a:lnTo>
                <a:lnTo>
                  <a:pt x="481" y="1098"/>
                </a:lnTo>
                <a:lnTo>
                  <a:pt x="485" y="1111"/>
                </a:lnTo>
                <a:lnTo>
                  <a:pt x="487" y="1118"/>
                </a:lnTo>
                <a:lnTo>
                  <a:pt x="488" y="1124"/>
                </a:lnTo>
                <a:lnTo>
                  <a:pt x="490" y="1131"/>
                </a:lnTo>
                <a:lnTo>
                  <a:pt x="490" y="1131"/>
                </a:lnTo>
                <a:lnTo>
                  <a:pt x="490" y="1140"/>
                </a:lnTo>
                <a:lnTo>
                  <a:pt x="490" y="1147"/>
                </a:lnTo>
                <a:lnTo>
                  <a:pt x="490" y="1154"/>
                </a:lnTo>
                <a:lnTo>
                  <a:pt x="492" y="1160"/>
                </a:lnTo>
                <a:lnTo>
                  <a:pt x="492" y="1160"/>
                </a:lnTo>
                <a:lnTo>
                  <a:pt x="496" y="1163"/>
                </a:lnTo>
                <a:lnTo>
                  <a:pt x="501" y="1167"/>
                </a:lnTo>
                <a:lnTo>
                  <a:pt x="513" y="1172"/>
                </a:lnTo>
                <a:lnTo>
                  <a:pt x="529" y="1177"/>
                </a:lnTo>
                <a:lnTo>
                  <a:pt x="598" y="1393"/>
                </a:lnTo>
                <a:lnTo>
                  <a:pt x="541" y="1471"/>
                </a:lnTo>
                <a:lnTo>
                  <a:pt x="598" y="1497"/>
                </a:lnTo>
                <a:lnTo>
                  <a:pt x="685" y="1432"/>
                </a:lnTo>
                <a:lnTo>
                  <a:pt x="685" y="1432"/>
                </a:lnTo>
                <a:lnTo>
                  <a:pt x="700" y="1395"/>
                </a:lnTo>
                <a:lnTo>
                  <a:pt x="710" y="1369"/>
                </a:lnTo>
                <a:lnTo>
                  <a:pt x="711" y="1362"/>
                </a:lnTo>
                <a:lnTo>
                  <a:pt x="711" y="1359"/>
                </a:lnTo>
                <a:lnTo>
                  <a:pt x="711" y="1358"/>
                </a:lnTo>
                <a:lnTo>
                  <a:pt x="711" y="1358"/>
                </a:lnTo>
                <a:lnTo>
                  <a:pt x="707" y="1358"/>
                </a:lnTo>
                <a:lnTo>
                  <a:pt x="701" y="1357"/>
                </a:lnTo>
                <a:lnTo>
                  <a:pt x="688" y="1352"/>
                </a:lnTo>
                <a:lnTo>
                  <a:pt x="670" y="1345"/>
                </a:lnTo>
                <a:lnTo>
                  <a:pt x="631" y="1356"/>
                </a:lnTo>
                <a:lnTo>
                  <a:pt x="555" y="1149"/>
                </a:lnTo>
                <a:lnTo>
                  <a:pt x="555" y="1149"/>
                </a:lnTo>
                <a:lnTo>
                  <a:pt x="556" y="1141"/>
                </a:lnTo>
                <a:lnTo>
                  <a:pt x="561" y="1127"/>
                </a:lnTo>
                <a:lnTo>
                  <a:pt x="561" y="1127"/>
                </a:lnTo>
                <a:lnTo>
                  <a:pt x="568" y="1096"/>
                </a:lnTo>
                <a:lnTo>
                  <a:pt x="572" y="1077"/>
                </a:lnTo>
                <a:lnTo>
                  <a:pt x="574" y="1064"/>
                </a:lnTo>
                <a:lnTo>
                  <a:pt x="574" y="1064"/>
                </a:lnTo>
                <a:lnTo>
                  <a:pt x="574" y="1054"/>
                </a:lnTo>
                <a:lnTo>
                  <a:pt x="574" y="1040"/>
                </a:lnTo>
                <a:lnTo>
                  <a:pt x="574" y="1028"/>
                </a:lnTo>
                <a:lnTo>
                  <a:pt x="576" y="1023"/>
                </a:lnTo>
                <a:lnTo>
                  <a:pt x="577" y="1019"/>
                </a:lnTo>
                <a:lnTo>
                  <a:pt x="577" y="1019"/>
                </a:lnTo>
                <a:lnTo>
                  <a:pt x="614" y="948"/>
                </a:lnTo>
                <a:lnTo>
                  <a:pt x="614" y="948"/>
                </a:lnTo>
                <a:lnTo>
                  <a:pt x="643" y="874"/>
                </a:lnTo>
                <a:lnTo>
                  <a:pt x="677" y="789"/>
                </a:lnTo>
                <a:lnTo>
                  <a:pt x="677" y="789"/>
                </a:lnTo>
                <a:lnTo>
                  <a:pt x="722" y="684"/>
                </a:lnTo>
                <a:lnTo>
                  <a:pt x="792" y="543"/>
                </a:lnTo>
                <a:lnTo>
                  <a:pt x="818" y="486"/>
                </a:lnTo>
                <a:lnTo>
                  <a:pt x="855" y="475"/>
                </a:lnTo>
                <a:lnTo>
                  <a:pt x="892" y="475"/>
                </a:lnTo>
                <a:lnTo>
                  <a:pt x="906" y="464"/>
                </a:lnTo>
                <a:lnTo>
                  <a:pt x="906" y="464"/>
                </a:lnTo>
                <a:lnTo>
                  <a:pt x="915" y="460"/>
                </a:lnTo>
                <a:lnTo>
                  <a:pt x="923" y="459"/>
                </a:lnTo>
                <a:lnTo>
                  <a:pt x="929" y="458"/>
                </a:lnTo>
                <a:lnTo>
                  <a:pt x="929" y="458"/>
                </a:lnTo>
                <a:lnTo>
                  <a:pt x="931" y="458"/>
                </a:lnTo>
                <a:lnTo>
                  <a:pt x="935" y="455"/>
                </a:lnTo>
                <a:lnTo>
                  <a:pt x="946" y="449"/>
                </a:lnTo>
                <a:lnTo>
                  <a:pt x="956" y="442"/>
                </a:lnTo>
                <a:lnTo>
                  <a:pt x="959" y="438"/>
                </a:lnTo>
                <a:lnTo>
                  <a:pt x="960" y="436"/>
                </a:lnTo>
                <a:lnTo>
                  <a:pt x="960" y="436"/>
                </a:lnTo>
                <a:lnTo>
                  <a:pt x="960" y="428"/>
                </a:lnTo>
                <a:lnTo>
                  <a:pt x="961" y="416"/>
                </a:lnTo>
                <a:lnTo>
                  <a:pt x="965" y="404"/>
                </a:lnTo>
                <a:lnTo>
                  <a:pt x="966" y="399"/>
                </a:lnTo>
                <a:lnTo>
                  <a:pt x="968" y="396"/>
                </a:lnTo>
                <a:lnTo>
                  <a:pt x="968" y="396"/>
                </a:lnTo>
                <a:lnTo>
                  <a:pt x="970" y="393"/>
                </a:lnTo>
                <a:lnTo>
                  <a:pt x="972" y="388"/>
                </a:lnTo>
                <a:lnTo>
                  <a:pt x="973" y="374"/>
                </a:lnTo>
                <a:lnTo>
                  <a:pt x="975" y="361"/>
                </a:lnTo>
                <a:lnTo>
                  <a:pt x="973" y="351"/>
                </a:lnTo>
                <a:lnTo>
                  <a:pt x="973" y="351"/>
                </a:lnTo>
                <a:lnTo>
                  <a:pt x="972" y="341"/>
                </a:lnTo>
                <a:lnTo>
                  <a:pt x="971" y="326"/>
                </a:lnTo>
                <a:lnTo>
                  <a:pt x="968" y="311"/>
                </a:lnTo>
                <a:lnTo>
                  <a:pt x="966" y="300"/>
                </a:lnTo>
                <a:lnTo>
                  <a:pt x="966" y="300"/>
                </a:lnTo>
                <a:lnTo>
                  <a:pt x="934" y="231"/>
                </a:lnTo>
                <a:lnTo>
                  <a:pt x="934" y="231"/>
                </a:lnTo>
                <a:lnTo>
                  <a:pt x="936" y="231"/>
                </a:lnTo>
                <a:lnTo>
                  <a:pt x="939" y="228"/>
                </a:lnTo>
                <a:lnTo>
                  <a:pt x="939" y="226"/>
                </a:lnTo>
                <a:lnTo>
                  <a:pt x="938" y="224"/>
                </a:lnTo>
                <a:lnTo>
                  <a:pt x="934" y="223"/>
                </a:lnTo>
                <a:lnTo>
                  <a:pt x="929" y="220"/>
                </a:lnTo>
                <a:lnTo>
                  <a:pt x="929" y="220"/>
                </a:lnTo>
                <a:lnTo>
                  <a:pt x="895" y="212"/>
                </a:lnTo>
                <a:lnTo>
                  <a:pt x="879" y="208"/>
                </a:lnTo>
                <a:lnTo>
                  <a:pt x="869" y="207"/>
                </a:lnTo>
                <a:lnTo>
                  <a:pt x="869" y="207"/>
                </a:lnTo>
                <a:lnTo>
                  <a:pt x="866" y="205"/>
                </a:lnTo>
                <a:lnTo>
                  <a:pt x="864" y="204"/>
                </a:lnTo>
                <a:lnTo>
                  <a:pt x="855" y="198"/>
                </a:lnTo>
                <a:lnTo>
                  <a:pt x="849" y="194"/>
                </a:lnTo>
                <a:lnTo>
                  <a:pt x="842" y="192"/>
                </a:lnTo>
                <a:lnTo>
                  <a:pt x="832" y="191"/>
                </a:lnTo>
                <a:lnTo>
                  <a:pt x="821" y="189"/>
                </a:lnTo>
                <a:lnTo>
                  <a:pt x="821" y="189"/>
                </a:lnTo>
                <a:lnTo>
                  <a:pt x="789" y="189"/>
                </a:lnTo>
                <a:lnTo>
                  <a:pt x="784" y="189"/>
                </a:lnTo>
                <a:lnTo>
                  <a:pt x="781" y="191"/>
                </a:lnTo>
                <a:lnTo>
                  <a:pt x="779" y="193"/>
                </a:lnTo>
                <a:lnTo>
                  <a:pt x="779" y="196"/>
                </a:lnTo>
                <a:lnTo>
                  <a:pt x="779" y="196"/>
                </a:lnTo>
                <a:lnTo>
                  <a:pt x="776" y="200"/>
                </a:lnTo>
                <a:lnTo>
                  <a:pt x="773" y="205"/>
                </a:lnTo>
                <a:lnTo>
                  <a:pt x="768" y="209"/>
                </a:lnTo>
                <a:lnTo>
                  <a:pt x="739" y="204"/>
                </a:lnTo>
                <a:lnTo>
                  <a:pt x="727" y="215"/>
                </a:lnTo>
                <a:lnTo>
                  <a:pt x="711" y="226"/>
                </a:lnTo>
                <a:close/>
                <a:moveTo>
                  <a:pt x="524" y="515"/>
                </a:moveTo>
                <a:lnTo>
                  <a:pt x="566" y="532"/>
                </a:lnTo>
                <a:lnTo>
                  <a:pt x="594" y="532"/>
                </a:lnTo>
                <a:lnTo>
                  <a:pt x="640" y="549"/>
                </a:lnTo>
                <a:lnTo>
                  <a:pt x="626" y="599"/>
                </a:lnTo>
                <a:lnTo>
                  <a:pt x="614" y="656"/>
                </a:lnTo>
                <a:lnTo>
                  <a:pt x="614" y="656"/>
                </a:lnTo>
                <a:lnTo>
                  <a:pt x="598" y="713"/>
                </a:lnTo>
                <a:lnTo>
                  <a:pt x="598" y="713"/>
                </a:lnTo>
                <a:lnTo>
                  <a:pt x="586" y="757"/>
                </a:lnTo>
                <a:lnTo>
                  <a:pt x="574" y="798"/>
                </a:lnTo>
                <a:lnTo>
                  <a:pt x="574" y="798"/>
                </a:lnTo>
                <a:lnTo>
                  <a:pt x="546" y="865"/>
                </a:lnTo>
                <a:lnTo>
                  <a:pt x="538" y="900"/>
                </a:lnTo>
                <a:lnTo>
                  <a:pt x="504" y="872"/>
                </a:lnTo>
                <a:lnTo>
                  <a:pt x="490" y="854"/>
                </a:lnTo>
                <a:lnTo>
                  <a:pt x="490" y="854"/>
                </a:lnTo>
                <a:lnTo>
                  <a:pt x="501" y="841"/>
                </a:lnTo>
                <a:lnTo>
                  <a:pt x="501" y="841"/>
                </a:lnTo>
                <a:lnTo>
                  <a:pt x="515" y="819"/>
                </a:lnTo>
                <a:lnTo>
                  <a:pt x="522" y="808"/>
                </a:lnTo>
                <a:lnTo>
                  <a:pt x="526" y="798"/>
                </a:lnTo>
                <a:lnTo>
                  <a:pt x="526" y="798"/>
                </a:lnTo>
                <a:lnTo>
                  <a:pt x="533" y="782"/>
                </a:lnTo>
                <a:lnTo>
                  <a:pt x="541" y="756"/>
                </a:lnTo>
                <a:lnTo>
                  <a:pt x="549" y="726"/>
                </a:lnTo>
                <a:lnTo>
                  <a:pt x="551" y="713"/>
                </a:lnTo>
                <a:lnTo>
                  <a:pt x="552" y="702"/>
                </a:lnTo>
                <a:lnTo>
                  <a:pt x="552" y="702"/>
                </a:lnTo>
                <a:lnTo>
                  <a:pt x="552" y="683"/>
                </a:lnTo>
                <a:lnTo>
                  <a:pt x="554" y="665"/>
                </a:lnTo>
                <a:lnTo>
                  <a:pt x="554" y="646"/>
                </a:lnTo>
                <a:lnTo>
                  <a:pt x="554" y="638"/>
                </a:lnTo>
                <a:lnTo>
                  <a:pt x="552" y="628"/>
                </a:lnTo>
                <a:lnTo>
                  <a:pt x="552" y="628"/>
                </a:lnTo>
                <a:lnTo>
                  <a:pt x="546" y="599"/>
                </a:lnTo>
                <a:lnTo>
                  <a:pt x="536" y="563"/>
                </a:lnTo>
                <a:lnTo>
                  <a:pt x="524" y="515"/>
                </a:lnTo>
                <a:lnTo>
                  <a:pt x="524" y="515"/>
                </a:lnTo>
                <a:close/>
                <a:moveTo>
                  <a:pt x="781" y="1033"/>
                </a:moveTo>
                <a:lnTo>
                  <a:pt x="781" y="1033"/>
                </a:lnTo>
                <a:lnTo>
                  <a:pt x="785" y="1024"/>
                </a:lnTo>
                <a:lnTo>
                  <a:pt x="789" y="1016"/>
                </a:lnTo>
                <a:lnTo>
                  <a:pt x="792" y="1007"/>
                </a:lnTo>
                <a:lnTo>
                  <a:pt x="792" y="1007"/>
                </a:lnTo>
                <a:lnTo>
                  <a:pt x="792" y="1003"/>
                </a:lnTo>
                <a:lnTo>
                  <a:pt x="791" y="1000"/>
                </a:lnTo>
                <a:lnTo>
                  <a:pt x="789" y="997"/>
                </a:lnTo>
                <a:lnTo>
                  <a:pt x="786" y="996"/>
                </a:lnTo>
                <a:lnTo>
                  <a:pt x="780" y="995"/>
                </a:lnTo>
                <a:lnTo>
                  <a:pt x="773" y="996"/>
                </a:lnTo>
                <a:lnTo>
                  <a:pt x="773" y="996"/>
                </a:lnTo>
                <a:lnTo>
                  <a:pt x="769" y="998"/>
                </a:lnTo>
                <a:lnTo>
                  <a:pt x="764" y="1003"/>
                </a:lnTo>
                <a:lnTo>
                  <a:pt x="754" y="1017"/>
                </a:lnTo>
                <a:lnTo>
                  <a:pt x="742" y="1035"/>
                </a:lnTo>
                <a:lnTo>
                  <a:pt x="742" y="1035"/>
                </a:lnTo>
                <a:lnTo>
                  <a:pt x="694" y="1048"/>
                </a:lnTo>
                <a:lnTo>
                  <a:pt x="694" y="1048"/>
                </a:lnTo>
                <a:lnTo>
                  <a:pt x="680" y="1050"/>
                </a:lnTo>
                <a:lnTo>
                  <a:pt x="669" y="1055"/>
                </a:lnTo>
                <a:lnTo>
                  <a:pt x="657" y="1060"/>
                </a:lnTo>
                <a:lnTo>
                  <a:pt x="647" y="1066"/>
                </a:lnTo>
                <a:lnTo>
                  <a:pt x="637" y="1072"/>
                </a:lnTo>
                <a:lnTo>
                  <a:pt x="629" y="1080"/>
                </a:lnTo>
                <a:lnTo>
                  <a:pt x="620" y="1088"/>
                </a:lnTo>
                <a:lnTo>
                  <a:pt x="613" y="1097"/>
                </a:lnTo>
                <a:lnTo>
                  <a:pt x="613" y="1097"/>
                </a:lnTo>
                <a:lnTo>
                  <a:pt x="609" y="1102"/>
                </a:lnTo>
                <a:lnTo>
                  <a:pt x="606" y="1107"/>
                </a:lnTo>
                <a:lnTo>
                  <a:pt x="603" y="1119"/>
                </a:lnTo>
                <a:lnTo>
                  <a:pt x="600" y="1131"/>
                </a:lnTo>
                <a:lnTo>
                  <a:pt x="599" y="1145"/>
                </a:lnTo>
                <a:lnTo>
                  <a:pt x="600" y="1166"/>
                </a:lnTo>
                <a:lnTo>
                  <a:pt x="600" y="1177"/>
                </a:lnTo>
                <a:lnTo>
                  <a:pt x="600" y="1177"/>
                </a:lnTo>
                <a:lnTo>
                  <a:pt x="600" y="1184"/>
                </a:lnTo>
                <a:lnTo>
                  <a:pt x="602" y="1192"/>
                </a:lnTo>
                <a:lnTo>
                  <a:pt x="604" y="1199"/>
                </a:lnTo>
                <a:lnTo>
                  <a:pt x="608" y="1209"/>
                </a:lnTo>
                <a:lnTo>
                  <a:pt x="613" y="1220"/>
                </a:lnTo>
                <a:lnTo>
                  <a:pt x="621" y="1232"/>
                </a:lnTo>
                <a:lnTo>
                  <a:pt x="631" y="1245"/>
                </a:lnTo>
                <a:lnTo>
                  <a:pt x="631" y="1245"/>
                </a:lnTo>
                <a:lnTo>
                  <a:pt x="638" y="1252"/>
                </a:lnTo>
                <a:lnTo>
                  <a:pt x="647" y="1258"/>
                </a:lnTo>
                <a:lnTo>
                  <a:pt x="657" y="1263"/>
                </a:lnTo>
                <a:lnTo>
                  <a:pt x="668" y="1268"/>
                </a:lnTo>
                <a:lnTo>
                  <a:pt x="680" y="1272"/>
                </a:lnTo>
                <a:lnTo>
                  <a:pt x="694" y="1276"/>
                </a:lnTo>
                <a:lnTo>
                  <a:pt x="707" y="1278"/>
                </a:lnTo>
                <a:lnTo>
                  <a:pt x="722" y="1279"/>
                </a:lnTo>
                <a:lnTo>
                  <a:pt x="737" y="1280"/>
                </a:lnTo>
                <a:lnTo>
                  <a:pt x="752" y="1282"/>
                </a:lnTo>
                <a:lnTo>
                  <a:pt x="768" y="1280"/>
                </a:lnTo>
                <a:lnTo>
                  <a:pt x="783" y="1280"/>
                </a:lnTo>
                <a:lnTo>
                  <a:pt x="797" y="1278"/>
                </a:lnTo>
                <a:lnTo>
                  <a:pt x="812" y="1276"/>
                </a:lnTo>
                <a:lnTo>
                  <a:pt x="826" y="1272"/>
                </a:lnTo>
                <a:lnTo>
                  <a:pt x="838" y="1268"/>
                </a:lnTo>
                <a:lnTo>
                  <a:pt x="838" y="1268"/>
                </a:lnTo>
                <a:lnTo>
                  <a:pt x="860" y="1258"/>
                </a:lnTo>
                <a:lnTo>
                  <a:pt x="877" y="1250"/>
                </a:lnTo>
                <a:lnTo>
                  <a:pt x="891" y="1240"/>
                </a:lnTo>
                <a:lnTo>
                  <a:pt x="899" y="1231"/>
                </a:lnTo>
                <a:lnTo>
                  <a:pt x="907" y="1223"/>
                </a:lnTo>
                <a:lnTo>
                  <a:pt x="912" y="1214"/>
                </a:lnTo>
                <a:lnTo>
                  <a:pt x="914" y="1205"/>
                </a:lnTo>
                <a:lnTo>
                  <a:pt x="918" y="1197"/>
                </a:lnTo>
                <a:lnTo>
                  <a:pt x="918" y="1197"/>
                </a:lnTo>
                <a:lnTo>
                  <a:pt x="919" y="1188"/>
                </a:lnTo>
                <a:lnTo>
                  <a:pt x="920" y="1177"/>
                </a:lnTo>
                <a:lnTo>
                  <a:pt x="920" y="1152"/>
                </a:lnTo>
                <a:lnTo>
                  <a:pt x="919" y="1129"/>
                </a:lnTo>
                <a:lnTo>
                  <a:pt x="918" y="1115"/>
                </a:lnTo>
                <a:lnTo>
                  <a:pt x="918" y="1115"/>
                </a:lnTo>
                <a:lnTo>
                  <a:pt x="914" y="1107"/>
                </a:lnTo>
                <a:lnTo>
                  <a:pt x="912" y="1102"/>
                </a:lnTo>
                <a:lnTo>
                  <a:pt x="908" y="1097"/>
                </a:lnTo>
                <a:lnTo>
                  <a:pt x="903" y="1091"/>
                </a:lnTo>
                <a:lnTo>
                  <a:pt x="896" y="1083"/>
                </a:lnTo>
                <a:lnTo>
                  <a:pt x="887" y="1076"/>
                </a:lnTo>
                <a:lnTo>
                  <a:pt x="875" y="1067"/>
                </a:lnTo>
                <a:lnTo>
                  <a:pt x="875" y="1067"/>
                </a:lnTo>
                <a:lnTo>
                  <a:pt x="860" y="1058"/>
                </a:lnTo>
                <a:lnTo>
                  <a:pt x="845" y="1051"/>
                </a:lnTo>
                <a:lnTo>
                  <a:pt x="829" y="1045"/>
                </a:lnTo>
                <a:lnTo>
                  <a:pt x="815" y="1040"/>
                </a:lnTo>
                <a:lnTo>
                  <a:pt x="791" y="1034"/>
                </a:lnTo>
                <a:lnTo>
                  <a:pt x="781" y="1033"/>
                </a:lnTo>
                <a:lnTo>
                  <a:pt x="781" y="10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>
            <a:extLst>
              <a:ext uri="{FF2B5EF4-FFF2-40B4-BE49-F238E27FC236}">
                <a16:creationId xmlns:a16="http://schemas.microsoft.com/office/drawing/2014/main" id="{02007D09-E908-4D98-B61D-57A4A5C7A0A9}"/>
              </a:ext>
            </a:extLst>
          </p:cNvPr>
          <p:cNvSpPr>
            <a:spLocks noEditPoints="1"/>
          </p:cNvSpPr>
          <p:nvPr/>
        </p:nvSpPr>
        <p:spPr bwMode="auto">
          <a:xfrm>
            <a:off x="8067137" y="2798719"/>
            <a:ext cx="1282912" cy="1514519"/>
          </a:xfrm>
          <a:custGeom>
            <a:avLst/>
            <a:gdLst>
              <a:gd name="T0" fmla="*/ 543 w 1202"/>
              <a:gd name="T1" fmla="*/ 358 h 1419"/>
              <a:gd name="T2" fmla="*/ 538 w 1202"/>
              <a:gd name="T3" fmla="*/ 472 h 1419"/>
              <a:gd name="T4" fmla="*/ 495 w 1202"/>
              <a:gd name="T5" fmla="*/ 578 h 1419"/>
              <a:gd name="T6" fmla="*/ 479 w 1202"/>
              <a:gd name="T7" fmla="*/ 654 h 1419"/>
              <a:gd name="T8" fmla="*/ 370 w 1202"/>
              <a:gd name="T9" fmla="*/ 804 h 1419"/>
              <a:gd name="T10" fmla="*/ 20 w 1202"/>
              <a:gd name="T11" fmla="*/ 972 h 1419"/>
              <a:gd name="T12" fmla="*/ 159 w 1202"/>
              <a:gd name="T13" fmla="*/ 1085 h 1419"/>
              <a:gd name="T14" fmla="*/ 120 w 1202"/>
              <a:gd name="T15" fmla="*/ 1022 h 1419"/>
              <a:gd name="T16" fmla="*/ 392 w 1202"/>
              <a:gd name="T17" fmla="*/ 871 h 1419"/>
              <a:gd name="T18" fmla="*/ 461 w 1202"/>
              <a:gd name="T19" fmla="*/ 848 h 1419"/>
              <a:gd name="T20" fmla="*/ 519 w 1202"/>
              <a:gd name="T21" fmla="*/ 779 h 1419"/>
              <a:gd name="T22" fmla="*/ 764 w 1202"/>
              <a:gd name="T23" fmla="*/ 632 h 1419"/>
              <a:gd name="T24" fmla="*/ 765 w 1202"/>
              <a:gd name="T25" fmla="*/ 707 h 1419"/>
              <a:gd name="T26" fmla="*/ 653 w 1202"/>
              <a:gd name="T27" fmla="*/ 959 h 1419"/>
              <a:gd name="T28" fmla="*/ 660 w 1202"/>
              <a:gd name="T29" fmla="*/ 1129 h 1419"/>
              <a:gd name="T30" fmla="*/ 735 w 1202"/>
              <a:gd name="T31" fmla="*/ 1326 h 1419"/>
              <a:gd name="T32" fmla="*/ 654 w 1202"/>
              <a:gd name="T33" fmla="*/ 1392 h 1419"/>
              <a:gd name="T34" fmla="*/ 650 w 1202"/>
              <a:gd name="T35" fmla="*/ 1417 h 1419"/>
              <a:gd name="T36" fmla="*/ 839 w 1202"/>
              <a:gd name="T37" fmla="*/ 1382 h 1419"/>
              <a:gd name="T38" fmla="*/ 878 w 1202"/>
              <a:gd name="T39" fmla="*/ 1298 h 1419"/>
              <a:gd name="T40" fmla="*/ 862 w 1202"/>
              <a:gd name="T41" fmla="*/ 1249 h 1419"/>
              <a:gd name="T42" fmla="*/ 782 w 1202"/>
              <a:gd name="T43" fmla="*/ 1036 h 1419"/>
              <a:gd name="T44" fmla="*/ 946 w 1202"/>
              <a:gd name="T45" fmla="*/ 1087 h 1419"/>
              <a:gd name="T46" fmla="*/ 991 w 1202"/>
              <a:gd name="T47" fmla="*/ 1191 h 1419"/>
              <a:gd name="T48" fmla="*/ 1058 w 1202"/>
              <a:gd name="T49" fmla="*/ 1297 h 1419"/>
              <a:gd name="T50" fmla="*/ 1073 w 1202"/>
              <a:gd name="T51" fmla="*/ 1339 h 1419"/>
              <a:gd name="T52" fmla="*/ 1047 w 1202"/>
              <a:gd name="T53" fmla="*/ 1403 h 1419"/>
              <a:gd name="T54" fmla="*/ 1126 w 1202"/>
              <a:gd name="T55" fmla="*/ 1396 h 1419"/>
              <a:gd name="T56" fmla="*/ 1202 w 1202"/>
              <a:gd name="T57" fmla="*/ 1304 h 1419"/>
              <a:gd name="T58" fmla="*/ 1178 w 1202"/>
              <a:gd name="T59" fmla="*/ 1263 h 1419"/>
              <a:gd name="T60" fmla="*/ 1133 w 1202"/>
              <a:gd name="T61" fmla="*/ 1201 h 1419"/>
              <a:gd name="T62" fmla="*/ 1071 w 1202"/>
              <a:gd name="T63" fmla="*/ 695 h 1419"/>
              <a:gd name="T64" fmla="*/ 1070 w 1202"/>
              <a:gd name="T65" fmla="*/ 571 h 1419"/>
              <a:gd name="T66" fmla="*/ 1060 w 1202"/>
              <a:gd name="T67" fmla="*/ 501 h 1419"/>
              <a:gd name="T68" fmla="*/ 969 w 1202"/>
              <a:gd name="T69" fmla="*/ 351 h 1419"/>
              <a:gd name="T70" fmla="*/ 861 w 1202"/>
              <a:gd name="T71" fmla="*/ 197 h 1419"/>
              <a:gd name="T72" fmla="*/ 750 w 1202"/>
              <a:gd name="T73" fmla="*/ 160 h 1419"/>
              <a:gd name="T74" fmla="*/ 775 w 1202"/>
              <a:gd name="T75" fmla="*/ 138 h 1419"/>
              <a:gd name="T76" fmla="*/ 714 w 1202"/>
              <a:gd name="T77" fmla="*/ 62 h 1419"/>
              <a:gd name="T78" fmla="*/ 622 w 1202"/>
              <a:gd name="T79" fmla="*/ 0 h 1419"/>
              <a:gd name="T80" fmla="*/ 556 w 1202"/>
              <a:gd name="T81" fmla="*/ 21 h 1419"/>
              <a:gd name="T82" fmla="*/ 519 w 1202"/>
              <a:gd name="T83" fmla="*/ 52 h 1419"/>
              <a:gd name="T84" fmla="*/ 508 w 1202"/>
              <a:gd name="T85" fmla="*/ 122 h 1419"/>
              <a:gd name="T86" fmla="*/ 532 w 1202"/>
              <a:gd name="T87" fmla="*/ 160 h 1419"/>
              <a:gd name="T88" fmla="*/ 543 w 1202"/>
              <a:gd name="T89" fmla="*/ 198 h 1419"/>
              <a:gd name="T90" fmla="*/ 569 w 1202"/>
              <a:gd name="T91" fmla="*/ 238 h 1419"/>
              <a:gd name="T92" fmla="*/ 627 w 1202"/>
              <a:gd name="T93" fmla="*/ 228 h 1419"/>
              <a:gd name="T94" fmla="*/ 695 w 1202"/>
              <a:gd name="T95" fmla="*/ 513 h 1419"/>
              <a:gd name="T96" fmla="*/ 564 w 1202"/>
              <a:gd name="T97" fmla="*/ 701 h 1419"/>
              <a:gd name="T98" fmla="*/ 552 w 1202"/>
              <a:gd name="T99" fmla="*/ 695 h 1419"/>
              <a:gd name="T100" fmla="*/ 568 w 1202"/>
              <a:gd name="T101" fmla="*/ 605 h 1419"/>
              <a:gd name="T102" fmla="*/ 633 w 1202"/>
              <a:gd name="T103" fmla="*/ 546 h 1419"/>
              <a:gd name="T104" fmla="*/ 372 w 1202"/>
              <a:gd name="T105" fmla="*/ 1278 h 1419"/>
              <a:gd name="T106" fmla="*/ 336 w 1202"/>
              <a:gd name="T107" fmla="*/ 1300 h 1419"/>
              <a:gd name="T108" fmla="*/ 360 w 1202"/>
              <a:gd name="T109" fmla="*/ 1377 h 1419"/>
              <a:gd name="T110" fmla="*/ 483 w 1202"/>
              <a:gd name="T111" fmla="*/ 1390 h 1419"/>
              <a:gd name="T112" fmla="*/ 581 w 1202"/>
              <a:gd name="T113" fmla="*/ 1360 h 1419"/>
              <a:gd name="T114" fmla="*/ 586 w 1202"/>
              <a:gd name="T115" fmla="*/ 1314 h 1419"/>
              <a:gd name="T116" fmla="*/ 541 w 1202"/>
              <a:gd name="T117" fmla="*/ 1266 h 1419"/>
              <a:gd name="T118" fmla="*/ 476 w 1202"/>
              <a:gd name="T119" fmla="*/ 1245 h 1419"/>
              <a:gd name="T120" fmla="*/ 528 w 1202"/>
              <a:gd name="T121" fmla="*/ 1229 h 1419"/>
              <a:gd name="T122" fmla="*/ 458 w 1202"/>
              <a:gd name="T123" fmla="*/ 1217 h 1419"/>
              <a:gd name="T124" fmla="*/ 405 w 1202"/>
              <a:gd name="T125" fmla="*/ 1238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2" h="1419">
                <a:moveTo>
                  <a:pt x="629" y="246"/>
                </a:moveTo>
                <a:lnTo>
                  <a:pt x="629" y="246"/>
                </a:lnTo>
                <a:lnTo>
                  <a:pt x="601" y="272"/>
                </a:lnTo>
                <a:lnTo>
                  <a:pt x="580" y="294"/>
                </a:lnTo>
                <a:lnTo>
                  <a:pt x="572" y="304"/>
                </a:lnTo>
                <a:lnTo>
                  <a:pt x="567" y="312"/>
                </a:lnTo>
                <a:lnTo>
                  <a:pt x="567" y="312"/>
                </a:lnTo>
                <a:lnTo>
                  <a:pt x="551" y="344"/>
                </a:lnTo>
                <a:lnTo>
                  <a:pt x="543" y="358"/>
                </a:lnTo>
                <a:lnTo>
                  <a:pt x="540" y="368"/>
                </a:lnTo>
                <a:lnTo>
                  <a:pt x="540" y="368"/>
                </a:lnTo>
                <a:lnTo>
                  <a:pt x="538" y="383"/>
                </a:lnTo>
                <a:lnTo>
                  <a:pt x="538" y="409"/>
                </a:lnTo>
                <a:lnTo>
                  <a:pt x="537" y="448"/>
                </a:lnTo>
                <a:lnTo>
                  <a:pt x="537" y="448"/>
                </a:lnTo>
                <a:lnTo>
                  <a:pt x="540" y="459"/>
                </a:lnTo>
                <a:lnTo>
                  <a:pt x="540" y="467"/>
                </a:lnTo>
                <a:lnTo>
                  <a:pt x="538" y="472"/>
                </a:lnTo>
                <a:lnTo>
                  <a:pt x="537" y="475"/>
                </a:lnTo>
                <a:lnTo>
                  <a:pt x="537" y="475"/>
                </a:lnTo>
                <a:lnTo>
                  <a:pt x="530" y="494"/>
                </a:lnTo>
                <a:lnTo>
                  <a:pt x="520" y="522"/>
                </a:lnTo>
                <a:lnTo>
                  <a:pt x="510" y="552"/>
                </a:lnTo>
                <a:lnTo>
                  <a:pt x="506" y="562"/>
                </a:lnTo>
                <a:lnTo>
                  <a:pt x="504" y="566"/>
                </a:lnTo>
                <a:lnTo>
                  <a:pt x="504" y="566"/>
                </a:lnTo>
                <a:lnTo>
                  <a:pt x="495" y="578"/>
                </a:lnTo>
                <a:lnTo>
                  <a:pt x="492" y="585"/>
                </a:lnTo>
                <a:lnTo>
                  <a:pt x="488" y="596"/>
                </a:lnTo>
                <a:lnTo>
                  <a:pt x="488" y="596"/>
                </a:lnTo>
                <a:lnTo>
                  <a:pt x="485" y="612"/>
                </a:lnTo>
                <a:lnTo>
                  <a:pt x="484" y="629"/>
                </a:lnTo>
                <a:lnTo>
                  <a:pt x="482" y="645"/>
                </a:lnTo>
                <a:lnTo>
                  <a:pt x="480" y="650"/>
                </a:lnTo>
                <a:lnTo>
                  <a:pt x="479" y="654"/>
                </a:lnTo>
                <a:lnTo>
                  <a:pt x="479" y="654"/>
                </a:lnTo>
                <a:lnTo>
                  <a:pt x="461" y="682"/>
                </a:lnTo>
                <a:lnTo>
                  <a:pt x="446" y="706"/>
                </a:lnTo>
                <a:lnTo>
                  <a:pt x="400" y="781"/>
                </a:lnTo>
                <a:lnTo>
                  <a:pt x="400" y="781"/>
                </a:lnTo>
                <a:lnTo>
                  <a:pt x="395" y="783"/>
                </a:lnTo>
                <a:lnTo>
                  <a:pt x="386" y="788"/>
                </a:lnTo>
                <a:lnTo>
                  <a:pt x="375" y="796"/>
                </a:lnTo>
                <a:lnTo>
                  <a:pt x="371" y="800"/>
                </a:lnTo>
                <a:lnTo>
                  <a:pt x="370" y="804"/>
                </a:lnTo>
                <a:lnTo>
                  <a:pt x="370" y="804"/>
                </a:lnTo>
                <a:lnTo>
                  <a:pt x="366" y="829"/>
                </a:lnTo>
                <a:lnTo>
                  <a:pt x="89" y="1001"/>
                </a:lnTo>
                <a:lnTo>
                  <a:pt x="89" y="1001"/>
                </a:lnTo>
                <a:lnTo>
                  <a:pt x="56" y="986"/>
                </a:lnTo>
                <a:lnTo>
                  <a:pt x="32" y="975"/>
                </a:lnTo>
                <a:lnTo>
                  <a:pt x="24" y="973"/>
                </a:lnTo>
                <a:lnTo>
                  <a:pt x="20" y="972"/>
                </a:lnTo>
                <a:lnTo>
                  <a:pt x="20" y="972"/>
                </a:lnTo>
                <a:lnTo>
                  <a:pt x="0" y="981"/>
                </a:lnTo>
                <a:lnTo>
                  <a:pt x="0" y="981"/>
                </a:lnTo>
                <a:lnTo>
                  <a:pt x="27" y="1007"/>
                </a:lnTo>
                <a:lnTo>
                  <a:pt x="46" y="1027"/>
                </a:lnTo>
                <a:lnTo>
                  <a:pt x="57" y="1036"/>
                </a:lnTo>
                <a:lnTo>
                  <a:pt x="57" y="1036"/>
                </a:lnTo>
                <a:lnTo>
                  <a:pt x="110" y="1063"/>
                </a:lnTo>
                <a:lnTo>
                  <a:pt x="146" y="1080"/>
                </a:lnTo>
                <a:lnTo>
                  <a:pt x="159" y="1085"/>
                </a:lnTo>
                <a:lnTo>
                  <a:pt x="165" y="1086"/>
                </a:lnTo>
                <a:lnTo>
                  <a:pt x="165" y="1086"/>
                </a:lnTo>
                <a:lnTo>
                  <a:pt x="173" y="1084"/>
                </a:lnTo>
                <a:lnTo>
                  <a:pt x="183" y="1078"/>
                </a:lnTo>
                <a:lnTo>
                  <a:pt x="196" y="1070"/>
                </a:lnTo>
                <a:lnTo>
                  <a:pt x="196" y="1070"/>
                </a:lnTo>
                <a:lnTo>
                  <a:pt x="155" y="1045"/>
                </a:lnTo>
                <a:lnTo>
                  <a:pt x="128" y="1028"/>
                </a:lnTo>
                <a:lnTo>
                  <a:pt x="120" y="1022"/>
                </a:lnTo>
                <a:lnTo>
                  <a:pt x="118" y="1021"/>
                </a:lnTo>
                <a:lnTo>
                  <a:pt x="117" y="1020"/>
                </a:lnTo>
                <a:lnTo>
                  <a:pt x="117" y="1020"/>
                </a:lnTo>
                <a:lnTo>
                  <a:pt x="366" y="871"/>
                </a:lnTo>
                <a:lnTo>
                  <a:pt x="366" y="871"/>
                </a:lnTo>
                <a:lnTo>
                  <a:pt x="373" y="872"/>
                </a:lnTo>
                <a:lnTo>
                  <a:pt x="381" y="872"/>
                </a:lnTo>
                <a:lnTo>
                  <a:pt x="392" y="871"/>
                </a:lnTo>
                <a:lnTo>
                  <a:pt x="392" y="871"/>
                </a:lnTo>
                <a:lnTo>
                  <a:pt x="403" y="869"/>
                </a:lnTo>
                <a:lnTo>
                  <a:pt x="409" y="867"/>
                </a:lnTo>
                <a:lnTo>
                  <a:pt x="415" y="864"/>
                </a:lnTo>
                <a:lnTo>
                  <a:pt x="424" y="862"/>
                </a:lnTo>
                <a:lnTo>
                  <a:pt x="424" y="862"/>
                </a:lnTo>
                <a:lnTo>
                  <a:pt x="439" y="858"/>
                </a:lnTo>
                <a:lnTo>
                  <a:pt x="446" y="856"/>
                </a:lnTo>
                <a:lnTo>
                  <a:pt x="453" y="852"/>
                </a:lnTo>
                <a:lnTo>
                  <a:pt x="461" y="848"/>
                </a:lnTo>
                <a:lnTo>
                  <a:pt x="467" y="844"/>
                </a:lnTo>
                <a:lnTo>
                  <a:pt x="471" y="837"/>
                </a:lnTo>
                <a:lnTo>
                  <a:pt x="473" y="831"/>
                </a:lnTo>
                <a:lnTo>
                  <a:pt x="473" y="831"/>
                </a:lnTo>
                <a:lnTo>
                  <a:pt x="476" y="812"/>
                </a:lnTo>
                <a:lnTo>
                  <a:pt x="478" y="807"/>
                </a:lnTo>
                <a:lnTo>
                  <a:pt x="479" y="805"/>
                </a:lnTo>
                <a:lnTo>
                  <a:pt x="479" y="805"/>
                </a:lnTo>
                <a:lnTo>
                  <a:pt x="519" y="779"/>
                </a:lnTo>
                <a:lnTo>
                  <a:pt x="602" y="722"/>
                </a:lnTo>
                <a:lnTo>
                  <a:pt x="723" y="639"/>
                </a:lnTo>
                <a:lnTo>
                  <a:pt x="723" y="639"/>
                </a:lnTo>
                <a:lnTo>
                  <a:pt x="729" y="639"/>
                </a:lnTo>
                <a:lnTo>
                  <a:pt x="735" y="639"/>
                </a:lnTo>
                <a:lnTo>
                  <a:pt x="741" y="639"/>
                </a:lnTo>
                <a:lnTo>
                  <a:pt x="741" y="639"/>
                </a:lnTo>
                <a:lnTo>
                  <a:pt x="757" y="634"/>
                </a:lnTo>
                <a:lnTo>
                  <a:pt x="764" y="632"/>
                </a:lnTo>
                <a:lnTo>
                  <a:pt x="766" y="633"/>
                </a:lnTo>
                <a:lnTo>
                  <a:pt x="766" y="634"/>
                </a:lnTo>
                <a:lnTo>
                  <a:pt x="766" y="634"/>
                </a:lnTo>
                <a:lnTo>
                  <a:pt x="765" y="643"/>
                </a:lnTo>
                <a:lnTo>
                  <a:pt x="765" y="658"/>
                </a:lnTo>
                <a:lnTo>
                  <a:pt x="765" y="686"/>
                </a:lnTo>
                <a:lnTo>
                  <a:pt x="765" y="686"/>
                </a:lnTo>
                <a:lnTo>
                  <a:pt x="764" y="697"/>
                </a:lnTo>
                <a:lnTo>
                  <a:pt x="765" y="707"/>
                </a:lnTo>
                <a:lnTo>
                  <a:pt x="765" y="718"/>
                </a:lnTo>
                <a:lnTo>
                  <a:pt x="765" y="728"/>
                </a:lnTo>
                <a:lnTo>
                  <a:pt x="765" y="728"/>
                </a:lnTo>
                <a:lnTo>
                  <a:pt x="760" y="739"/>
                </a:lnTo>
                <a:lnTo>
                  <a:pt x="751" y="759"/>
                </a:lnTo>
                <a:lnTo>
                  <a:pt x="722" y="816"/>
                </a:lnTo>
                <a:lnTo>
                  <a:pt x="676" y="908"/>
                </a:lnTo>
                <a:lnTo>
                  <a:pt x="676" y="908"/>
                </a:lnTo>
                <a:lnTo>
                  <a:pt x="653" y="959"/>
                </a:lnTo>
                <a:lnTo>
                  <a:pt x="640" y="989"/>
                </a:lnTo>
                <a:lnTo>
                  <a:pt x="634" y="1006"/>
                </a:lnTo>
                <a:lnTo>
                  <a:pt x="634" y="1006"/>
                </a:lnTo>
                <a:lnTo>
                  <a:pt x="636" y="1013"/>
                </a:lnTo>
                <a:lnTo>
                  <a:pt x="637" y="1027"/>
                </a:lnTo>
                <a:lnTo>
                  <a:pt x="644" y="1065"/>
                </a:lnTo>
                <a:lnTo>
                  <a:pt x="656" y="1121"/>
                </a:lnTo>
                <a:lnTo>
                  <a:pt x="656" y="1121"/>
                </a:lnTo>
                <a:lnTo>
                  <a:pt x="660" y="1129"/>
                </a:lnTo>
                <a:lnTo>
                  <a:pt x="671" y="1148"/>
                </a:lnTo>
                <a:lnTo>
                  <a:pt x="703" y="1202"/>
                </a:lnTo>
                <a:lnTo>
                  <a:pt x="749" y="1281"/>
                </a:lnTo>
                <a:lnTo>
                  <a:pt x="746" y="1300"/>
                </a:lnTo>
                <a:lnTo>
                  <a:pt x="746" y="1300"/>
                </a:lnTo>
                <a:lnTo>
                  <a:pt x="743" y="1310"/>
                </a:lnTo>
                <a:lnTo>
                  <a:pt x="739" y="1319"/>
                </a:lnTo>
                <a:lnTo>
                  <a:pt x="735" y="1326"/>
                </a:lnTo>
                <a:lnTo>
                  <a:pt x="735" y="1326"/>
                </a:lnTo>
                <a:lnTo>
                  <a:pt x="728" y="1337"/>
                </a:lnTo>
                <a:lnTo>
                  <a:pt x="716" y="1351"/>
                </a:lnTo>
                <a:lnTo>
                  <a:pt x="702" y="1363"/>
                </a:lnTo>
                <a:lnTo>
                  <a:pt x="696" y="1368"/>
                </a:lnTo>
                <a:lnTo>
                  <a:pt x="690" y="1371"/>
                </a:lnTo>
                <a:lnTo>
                  <a:pt x="690" y="1371"/>
                </a:lnTo>
                <a:lnTo>
                  <a:pt x="674" y="1378"/>
                </a:lnTo>
                <a:lnTo>
                  <a:pt x="664" y="1384"/>
                </a:lnTo>
                <a:lnTo>
                  <a:pt x="654" y="1392"/>
                </a:lnTo>
                <a:lnTo>
                  <a:pt x="645" y="1398"/>
                </a:lnTo>
                <a:lnTo>
                  <a:pt x="640" y="1405"/>
                </a:lnTo>
                <a:lnTo>
                  <a:pt x="638" y="1408"/>
                </a:lnTo>
                <a:lnTo>
                  <a:pt x="638" y="1410"/>
                </a:lnTo>
                <a:lnTo>
                  <a:pt x="639" y="1412"/>
                </a:lnTo>
                <a:lnTo>
                  <a:pt x="640" y="1415"/>
                </a:lnTo>
                <a:lnTo>
                  <a:pt x="640" y="1415"/>
                </a:lnTo>
                <a:lnTo>
                  <a:pt x="644" y="1417"/>
                </a:lnTo>
                <a:lnTo>
                  <a:pt x="650" y="1417"/>
                </a:lnTo>
                <a:lnTo>
                  <a:pt x="669" y="1419"/>
                </a:lnTo>
                <a:lnTo>
                  <a:pt x="691" y="1417"/>
                </a:lnTo>
                <a:lnTo>
                  <a:pt x="717" y="1415"/>
                </a:lnTo>
                <a:lnTo>
                  <a:pt x="766" y="1409"/>
                </a:lnTo>
                <a:lnTo>
                  <a:pt x="799" y="1403"/>
                </a:lnTo>
                <a:lnTo>
                  <a:pt x="799" y="1403"/>
                </a:lnTo>
                <a:lnTo>
                  <a:pt x="810" y="1399"/>
                </a:lnTo>
                <a:lnTo>
                  <a:pt x="824" y="1392"/>
                </a:lnTo>
                <a:lnTo>
                  <a:pt x="839" y="1382"/>
                </a:lnTo>
                <a:lnTo>
                  <a:pt x="853" y="1372"/>
                </a:lnTo>
                <a:lnTo>
                  <a:pt x="893" y="1344"/>
                </a:lnTo>
                <a:lnTo>
                  <a:pt x="893" y="1344"/>
                </a:lnTo>
                <a:lnTo>
                  <a:pt x="893" y="1341"/>
                </a:lnTo>
                <a:lnTo>
                  <a:pt x="892" y="1337"/>
                </a:lnTo>
                <a:lnTo>
                  <a:pt x="887" y="1324"/>
                </a:lnTo>
                <a:lnTo>
                  <a:pt x="881" y="1309"/>
                </a:lnTo>
                <a:lnTo>
                  <a:pt x="879" y="1303"/>
                </a:lnTo>
                <a:lnTo>
                  <a:pt x="878" y="1298"/>
                </a:lnTo>
                <a:lnTo>
                  <a:pt x="878" y="1298"/>
                </a:lnTo>
                <a:lnTo>
                  <a:pt x="879" y="1286"/>
                </a:lnTo>
                <a:lnTo>
                  <a:pt x="881" y="1273"/>
                </a:lnTo>
                <a:lnTo>
                  <a:pt x="881" y="1273"/>
                </a:lnTo>
                <a:lnTo>
                  <a:pt x="879" y="1270"/>
                </a:lnTo>
                <a:lnTo>
                  <a:pt x="877" y="1266"/>
                </a:lnTo>
                <a:lnTo>
                  <a:pt x="871" y="1259"/>
                </a:lnTo>
                <a:lnTo>
                  <a:pt x="866" y="1255"/>
                </a:lnTo>
                <a:lnTo>
                  <a:pt x="862" y="1249"/>
                </a:lnTo>
                <a:lnTo>
                  <a:pt x="858" y="1241"/>
                </a:lnTo>
                <a:lnTo>
                  <a:pt x="855" y="1231"/>
                </a:lnTo>
                <a:lnTo>
                  <a:pt x="855" y="1231"/>
                </a:lnTo>
                <a:lnTo>
                  <a:pt x="840" y="1191"/>
                </a:lnTo>
                <a:lnTo>
                  <a:pt x="815" y="1127"/>
                </a:lnTo>
                <a:lnTo>
                  <a:pt x="793" y="1066"/>
                </a:lnTo>
                <a:lnTo>
                  <a:pt x="786" y="1045"/>
                </a:lnTo>
                <a:lnTo>
                  <a:pt x="782" y="1036"/>
                </a:lnTo>
                <a:lnTo>
                  <a:pt x="782" y="1036"/>
                </a:lnTo>
                <a:lnTo>
                  <a:pt x="785" y="1031"/>
                </a:lnTo>
                <a:lnTo>
                  <a:pt x="791" y="1021"/>
                </a:lnTo>
                <a:lnTo>
                  <a:pt x="808" y="994"/>
                </a:lnTo>
                <a:lnTo>
                  <a:pt x="834" y="957"/>
                </a:lnTo>
                <a:lnTo>
                  <a:pt x="834" y="957"/>
                </a:lnTo>
                <a:lnTo>
                  <a:pt x="890" y="1020"/>
                </a:lnTo>
                <a:lnTo>
                  <a:pt x="929" y="1065"/>
                </a:lnTo>
                <a:lnTo>
                  <a:pt x="942" y="1081"/>
                </a:lnTo>
                <a:lnTo>
                  <a:pt x="946" y="1087"/>
                </a:lnTo>
                <a:lnTo>
                  <a:pt x="947" y="1091"/>
                </a:lnTo>
                <a:lnTo>
                  <a:pt x="947" y="1091"/>
                </a:lnTo>
                <a:lnTo>
                  <a:pt x="948" y="1097"/>
                </a:lnTo>
                <a:lnTo>
                  <a:pt x="951" y="1106"/>
                </a:lnTo>
                <a:lnTo>
                  <a:pt x="959" y="1128"/>
                </a:lnTo>
                <a:lnTo>
                  <a:pt x="970" y="1153"/>
                </a:lnTo>
                <a:lnTo>
                  <a:pt x="984" y="1177"/>
                </a:lnTo>
                <a:lnTo>
                  <a:pt x="984" y="1177"/>
                </a:lnTo>
                <a:lnTo>
                  <a:pt x="991" y="1191"/>
                </a:lnTo>
                <a:lnTo>
                  <a:pt x="1000" y="1208"/>
                </a:lnTo>
                <a:lnTo>
                  <a:pt x="1020" y="1247"/>
                </a:lnTo>
                <a:lnTo>
                  <a:pt x="1028" y="1267"/>
                </a:lnTo>
                <a:lnTo>
                  <a:pt x="1037" y="1283"/>
                </a:lnTo>
                <a:lnTo>
                  <a:pt x="1044" y="1293"/>
                </a:lnTo>
                <a:lnTo>
                  <a:pt x="1047" y="1297"/>
                </a:lnTo>
                <a:lnTo>
                  <a:pt x="1049" y="1298"/>
                </a:lnTo>
                <a:lnTo>
                  <a:pt x="1049" y="1298"/>
                </a:lnTo>
                <a:lnTo>
                  <a:pt x="1058" y="1297"/>
                </a:lnTo>
                <a:lnTo>
                  <a:pt x="1065" y="1295"/>
                </a:lnTo>
                <a:lnTo>
                  <a:pt x="1071" y="1294"/>
                </a:lnTo>
                <a:lnTo>
                  <a:pt x="1074" y="1294"/>
                </a:lnTo>
                <a:lnTo>
                  <a:pt x="1074" y="1294"/>
                </a:lnTo>
                <a:lnTo>
                  <a:pt x="1075" y="1313"/>
                </a:lnTo>
                <a:lnTo>
                  <a:pt x="1076" y="1325"/>
                </a:lnTo>
                <a:lnTo>
                  <a:pt x="1075" y="1334"/>
                </a:lnTo>
                <a:lnTo>
                  <a:pt x="1075" y="1334"/>
                </a:lnTo>
                <a:lnTo>
                  <a:pt x="1073" y="1339"/>
                </a:lnTo>
                <a:lnTo>
                  <a:pt x="1068" y="1347"/>
                </a:lnTo>
                <a:lnTo>
                  <a:pt x="1053" y="1368"/>
                </a:lnTo>
                <a:lnTo>
                  <a:pt x="1047" y="1379"/>
                </a:lnTo>
                <a:lnTo>
                  <a:pt x="1042" y="1390"/>
                </a:lnTo>
                <a:lnTo>
                  <a:pt x="1042" y="1394"/>
                </a:lnTo>
                <a:lnTo>
                  <a:pt x="1042" y="1398"/>
                </a:lnTo>
                <a:lnTo>
                  <a:pt x="1043" y="1401"/>
                </a:lnTo>
                <a:lnTo>
                  <a:pt x="1047" y="1403"/>
                </a:lnTo>
                <a:lnTo>
                  <a:pt x="1047" y="1403"/>
                </a:lnTo>
                <a:lnTo>
                  <a:pt x="1063" y="1408"/>
                </a:lnTo>
                <a:lnTo>
                  <a:pt x="1080" y="1411"/>
                </a:lnTo>
                <a:lnTo>
                  <a:pt x="1089" y="1412"/>
                </a:lnTo>
                <a:lnTo>
                  <a:pt x="1097" y="1412"/>
                </a:lnTo>
                <a:lnTo>
                  <a:pt x="1105" y="1411"/>
                </a:lnTo>
                <a:lnTo>
                  <a:pt x="1111" y="1409"/>
                </a:lnTo>
                <a:lnTo>
                  <a:pt x="1111" y="1409"/>
                </a:lnTo>
                <a:lnTo>
                  <a:pt x="1117" y="1405"/>
                </a:lnTo>
                <a:lnTo>
                  <a:pt x="1126" y="1396"/>
                </a:lnTo>
                <a:lnTo>
                  <a:pt x="1145" y="1374"/>
                </a:lnTo>
                <a:lnTo>
                  <a:pt x="1162" y="1353"/>
                </a:lnTo>
                <a:lnTo>
                  <a:pt x="1175" y="1340"/>
                </a:lnTo>
                <a:lnTo>
                  <a:pt x="1175" y="1340"/>
                </a:lnTo>
                <a:lnTo>
                  <a:pt x="1182" y="1334"/>
                </a:lnTo>
                <a:lnTo>
                  <a:pt x="1192" y="1324"/>
                </a:lnTo>
                <a:lnTo>
                  <a:pt x="1199" y="1313"/>
                </a:lnTo>
                <a:lnTo>
                  <a:pt x="1201" y="1308"/>
                </a:lnTo>
                <a:lnTo>
                  <a:pt x="1202" y="1304"/>
                </a:lnTo>
                <a:lnTo>
                  <a:pt x="1202" y="1304"/>
                </a:lnTo>
                <a:lnTo>
                  <a:pt x="1201" y="1299"/>
                </a:lnTo>
                <a:lnTo>
                  <a:pt x="1199" y="1294"/>
                </a:lnTo>
                <a:lnTo>
                  <a:pt x="1193" y="1283"/>
                </a:lnTo>
                <a:lnTo>
                  <a:pt x="1186" y="1275"/>
                </a:lnTo>
                <a:lnTo>
                  <a:pt x="1181" y="1268"/>
                </a:lnTo>
                <a:lnTo>
                  <a:pt x="1181" y="1268"/>
                </a:lnTo>
                <a:lnTo>
                  <a:pt x="1178" y="1266"/>
                </a:lnTo>
                <a:lnTo>
                  <a:pt x="1178" y="1263"/>
                </a:lnTo>
                <a:lnTo>
                  <a:pt x="1177" y="1256"/>
                </a:lnTo>
                <a:lnTo>
                  <a:pt x="1176" y="1249"/>
                </a:lnTo>
                <a:lnTo>
                  <a:pt x="1175" y="1244"/>
                </a:lnTo>
                <a:lnTo>
                  <a:pt x="1175" y="1244"/>
                </a:lnTo>
                <a:lnTo>
                  <a:pt x="1161" y="1234"/>
                </a:lnTo>
                <a:lnTo>
                  <a:pt x="1151" y="1225"/>
                </a:lnTo>
                <a:lnTo>
                  <a:pt x="1143" y="1217"/>
                </a:lnTo>
                <a:lnTo>
                  <a:pt x="1143" y="1217"/>
                </a:lnTo>
                <a:lnTo>
                  <a:pt x="1133" y="1201"/>
                </a:lnTo>
                <a:lnTo>
                  <a:pt x="1113" y="1165"/>
                </a:lnTo>
                <a:lnTo>
                  <a:pt x="1060" y="1060"/>
                </a:lnTo>
                <a:lnTo>
                  <a:pt x="1010" y="957"/>
                </a:lnTo>
                <a:lnTo>
                  <a:pt x="994" y="922"/>
                </a:lnTo>
                <a:lnTo>
                  <a:pt x="990" y="912"/>
                </a:lnTo>
                <a:lnTo>
                  <a:pt x="989" y="908"/>
                </a:lnTo>
                <a:lnTo>
                  <a:pt x="1062" y="734"/>
                </a:lnTo>
                <a:lnTo>
                  <a:pt x="1062" y="734"/>
                </a:lnTo>
                <a:lnTo>
                  <a:pt x="1071" y="695"/>
                </a:lnTo>
                <a:lnTo>
                  <a:pt x="1079" y="659"/>
                </a:lnTo>
                <a:lnTo>
                  <a:pt x="1081" y="643"/>
                </a:lnTo>
                <a:lnTo>
                  <a:pt x="1082" y="629"/>
                </a:lnTo>
                <a:lnTo>
                  <a:pt x="1082" y="629"/>
                </a:lnTo>
                <a:lnTo>
                  <a:pt x="1084" y="619"/>
                </a:lnTo>
                <a:lnTo>
                  <a:pt x="1082" y="610"/>
                </a:lnTo>
                <a:lnTo>
                  <a:pt x="1080" y="595"/>
                </a:lnTo>
                <a:lnTo>
                  <a:pt x="1075" y="582"/>
                </a:lnTo>
                <a:lnTo>
                  <a:pt x="1070" y="571"/>
                </a:lnTo>
                <a:lnTo>
                  <a:pt x="1070" y="571"/>
                </a:lnTo>
                <a:lnTo>
                  <a:pt x="1060" y="546"/>
                </a:lnTo>
                <a:lnTo>
                  <a:pt x="1057" y="533"/>
                </a:lnTo>
                <a:lnTo>
                  <a:pt x="1055" y="527"/>
                </a:lnTo>
                <a:lnTo>
                  <a:pt x="1055" y="527"/>
                </a:lnTo>
                <a:lnTo>
                  <a:pt x="1059" y="517"/>
                </a:lnTo>
                <a:lnTo>
                  <a:pt x="1060" y="509"/>
                </a:lnTo>
                <a:lnTo>
                  <a:pt x="1060" y="501"/>
                </a:lnTo>
                <a:lnTo>
                  <a:pt x="1060" y="501"/>
                </a:lnTo>
                <a:lnTo>
                  <a:pt x="1057" y="494"/>
                </a:lnTo>
                <a:lnTo>
                  <a:pt x="1049" y="481"/>
                </a:lnTo>
                <a:lnTo>
                  <a:pt x="1025" y="446"/>
                </a:lnTo>
                <a:lnTo>
                  <a:pt x="1000" y="408"/>
                </a:lnTo>
                <a:lnTo>
                  <a:pt x="991" y="392"/>
                </a:lnTo>
                <a:lnTo>
                  <a:pt x="985" y="380"/>
                </a:lnTo>
                <a:lnTo>
                  <a:pt x="985" y="380"/>
                </a:lnTo>
                <a:lnTo>
                  <a:pt x="979" y="369"/>
                </a:lnTo>
                <a:lnTo>
                  <a:pt x="969" y="351"/>
                </a:lnTo>
                <a:lnTo>
                  <a:pt x="943" y="308"/>
                </a:lnTo>
                <a:lnTo>
                  <a:pt x="903" y="245"/>
                </a:lnTo>
                <a:lnTo>
                  <a:pt x="903" y="245"/>
                </a:lnTo>
                <a:lnTo>
                  <a:pt x="890" y="224"/>
                </a:lnTo>
                <a:lnTo>
                  <a:pt x="883" y="214"/>
                </a:lnTo>
                <a:lnTo>
                  <a:pt x="878" y="208"/>
                </a:lnTo>
                <a:lnTo>
                  <a:pt x="878" y="208"/>
                </a:lnTo>
                <a:lnTo>
                  <a:pt x="872" y="203"/>
                </a:lnTo>
                <a:lnTo>
                  <a:pt x="861" y="197"/>
                </a:lnTo>
                <a:lnTo>
                  <a:pt x="841" y="191"/>
                </a:lnTo>
                <a:lnTo>
                  <a:pt x="814" y="183"/>
                </a:lnTo>
                <a:lnTo>
                  <a:pt x="814" y="183"/>
                </a:lnTo>
                <a:lnTo>
                  <a:pt x="801" y="180"/>
                </a:lnTo>
                <a:lnTo>
                  <a:pt x="787" y="176"/>
                </a:lnTo>
                <a:lnTo>
                  <a:pt x="767" y="169"/>
                </a:lnTo>
                <a:lnTo>
                  <a:pt x="755" y="163"/>
                </a:lnTo>
                <a:lnTo>
                  <a:pt x="750" y="160"/>
                </a:lnTo>
                <a:lnTo>
                  <a:pt x="750" y="160"/>
                </a:lnTo>
                <a:lnTo>
                  <a:pt x="759" y="159"/>
                </a:lnTo>
                <a:lnTo>
                  <a:pt x="766" y="158"/>
                </a:lnTo>
                <a:lnTo>
                  <a:pt x="773" y="155"/>
                </a:lnTo>
                <a:lnTo>
                  <a:pt x="776" y="153"/>
                </a:lnTo>
                <a:lnTo>
                  <a:pt x="778" y="150"/>
                </a:lnTo>
                <a:lnTo>
                  <a:pt x="780" y="148"/>
                </a:lnTo>
                <a:lnTo>
                  <a:pt x="780" y="145"/>
                </a:lnTo>
                <a:lnTo>
                  <a:pt x="778" y="142"/>
                </a:lnTo>
                <a:lnTo>
                  <a:pt x="775" y="138"/>
                </a:lnTo>
                <a:lnTo>
                  <a:pt x="770" y="134"/>
                </a:lnTo>
                <a:lnTo>
                  <a:pt x="762" y="129"/>
                </a:lnTo>
                <a:lnTo>
                  <a:pt x="762" y="129"/>
                </a:lnTo>
                <a:lnTo>
                  <a:pt x="755" y="123"/>
                </a:lnTo>
                <a:lnTo>
                  <a:pt x="748" y="117"/>
                </a:lnTo>
                <a:lnTo>
                  <a:pt x="741" y="108"/>
                </a:lnTo>
                <a:lnTo>
                  <a:pt x="737" y="100"/>
                </a:lnTo>
                <a:lnTo>
                  <a:pt x="725" y="81"/>
                </a:lnTo>
                <a:lnTo>
                  <a:pt x="714" y="62"/>
                </a:lnTo>
                <a:lnTo>
                  <a:pt x="714" y="62"/>
                </a:lnTo>
                <a:lnTo>
                  <a:pt x="706" y="50"/>
                </a:lnTo>
                <a:lnTo>
                  <a:pt x="695" y="41"/>
                </a:lnTo>
                <a:lnTo>
                  <a:pt x="682" y="30"/>
                </a:lnTo>
                <a:lnTo>
                  <a:pt x="669" y="20"/>
                </a:lnTo>
                <a:lnTo>
                  <a:pt x="655" y="12"/>
                </a:lnTo>
                <a:lnTo>
                  <a:pt x="642" y="5"/>
                </a:lnTo>
                <a:lnTo>
                  <a:pt x="628" y="1"/>
                </a:lnTo>
                <a:lnTo>
                  <a:pt x="622" y="0"/>
                </a:lnTo>
                <a:lnTo>
                  <a:pt x="616" y="0"/>
                </a:lnTo>
                <a:lnTo>
                  <a:pt x="616" y="0"/>
                </a:lnTo>
                <a:lnTo>
                  <a:pt x="606" y="1"/>
                </a:lnTo>
                <a:lnTo>
                  <a:pt x="595" y="4"/>
                </a:lnTo>
                <a:lnTo>
                  <a:pt x="585" y="7"/>
                </a:lnTo>
                <a:lnTo>
                  <a:pt x="576" y="10"/>
                </a:lnTo>
                <a:lnTo>
                  <a:pt x="562" y="17"/>
                </a:lnTo>
                <a:lnTo>
                  <a:pt x="556" y="21"/>
                </a:lnTo>
                <a:lnTo>
                  <a:pt x="556" y="21"/>
                </a:lnTo>
                <a:lnTo>
                  <a:pt x="552" y="23"/>
                </a:lnTo>
                <a:lnTo>
                  <a:pt x="546" y="25"/>
                </a:lnTo>
                <a:lnTo>
                  <a:pt x="538" y="27"/>
                </a:lnTo>
                <a:lnTo>
                  <a:pt x="536" y="31"/>
                </a:lnTo>
                <a:lnTo>
                  <a:pt x="532" y="33"/>
                </a:lnTo>
                <a:lnTo>
                  <a:pt x="532" y="33"/>
                </a:lnTo>
                <a:lnTo>
                  <a:pt x="527" y="41"/>
                </a:lnTo>
                <a:lnTo>
                  <a:pt x="522" y="46"/>
                </a:lnTo>
                <a:lnTo>
                  <a:pt x="519" y="52"/>
                </a:lnTo>
                <a:lnTo>
                  <a:pt x="516" y="58"/>
                </a:lnTo>
                <a:lnTo>
                  <a:pt x="516" y="58"/>
                </a:lnTo>
                <a:lnTo>
                  <a:pt x="512" y="76"/>
                </a:lnTo>
                <a:lnTo>
                  <a:pt x="511" y="86"/>
                </a:lnTo>
                <a:lnTo>
                  <a:pt x="508" y="95"/>
                </a:lnTo>
                <a:lnTo>
                  <a:pt x="508" y="95"/>
                </a:lnTo>
                <a:lnTo>
                  <a:pt x="506" y="100"/>
                </a:lnTo>
                <a:lnTo>
                  <a:pt x="506" y="106"/>
                </a:lnTo>
                <a:lnTo>
                  <a:pt x="508" y="122"/>
                </a:lnTo>
                <a:lnTo>
                  <a:pt x="510" y="135"/>
                </a:lnTo>
                <a:lnTo>
                  <a:pt x="511" y="140"/>
                </a:lnTo>
                <a:lnTo>
                  <a:pt x="512" y="144"/>
                </a:lnTo>
                <a:lnTo>
                  <a:pt x="512" y="144"/>
                </a:lnTo>
                <a:lnTo>
                  <a:pt x="517" y="147"/>
                </a:lnTo>
                <a:lnTo>
                  <a:pt x="524" y="150"/>
                </a:lnTo>
                <a:lnTo>
                  <a:pt x="527" y="153"/>
                </a:lnTo>
                <a:lnTo>
                  <a:pt x="530" y="156"/>
                </a:lnTo>
                <a:lnTo>
                  <a:pt x="532" y="160"/>
                </a:lnTo>
                <a:lnTo>
                  <a:pt x="533" y="165"/>
                </a:lnTo>
                <a:lnTo>
                  <a:pt x="533" y="165"/>
                </a:lnTo>
                <a:lnTo>
                  <a:pt x="535" y="176"/>
                </a:lnTo>
                <a:lnTo>
                  <a:pt x="535" y="186"/>
                </a:lnTo>
                <a:lnTo>
                  <a:pt x="536" y="193"/>
                </a:lnTo>
                <a:lnTo>
                  <a:pt x="537" y="196"/>
                </a:lnTo>
                <a:lnTo>
                  <a:pt x="538" y="197"/>
                </a:lnTo>
                <a:lnTo>
                  <a:pt x="538" y="197"/>
                </a:lnTo>
                <a:lnTo>
                  <a:pt x="543" y="198"/>
                </a:lnTo>
                <a:lnTo>
                  <a:pt x="548" y="198"/>
                </a:lnTo>
                <a:lnTo>
                  <a:pt x="551" y="198"/>
                </a:lnTo>
                <a:lnTo>
                  <a:pt x="552" y="199"/>
                </a:lnTo>
                <a:lnTo>
                  <a:pt x="552" y="201"/>
                </a:lnTo>
                <a:lnTo>
                  <a:pt x="552" y="201"/>
                </a:lnTo>
                <a:lnTo>
                  <a:pt x="554" y="208"/>
                </a:lnTo>
                <a:lnTo>
                  <a:pt x="560" y="223"/>
                </a:lnTo>
                <a:lnTo>
                  <a:pt x="565" y="230"/>
                </a:lnTo>
                <a:lnTo>
                  <a:pt x="569" y="238"/>
                </a:lnTo>
                <a:lnTo>
                  <a:pt x="574" y="243"/>
                </a:lnTo>
                <a:lnTo>
                  <a:pt x="580" y="246"/>
                </a:lnTo>
                <a:lnTo>
                  <a:pt x="580" y="246"/>
                </a:lnTo>
                <a:lnTo>
                  <a:pt x="585" y="246"/>
                </a:lnTo>
                <a:lnTo>
                  <a:pt x="592" y="245"/>
                </a:lnTo>
                <a:lnTo>
                  <a:pt x="601" y="243"/>
                </a:lnTo>
                <a:lnTo>
                  <a:pt x="608" y="239"/>
                </a:lnTo>
                <a:lnTo>
                  <a:pt x="622" y="231"/>
                </a:lnTo>
                <a:lnTo>
                  <a:pt x="627" y="228"/>
                </a:lnTo>
                <a:lnTo>
                  <a:pt x="629" y="246"/>
                </a:lnTo>
                <a:close/>
                <a:moveTo>
                  <a:pt x="668" y="478"/>
                </a:moveTo>
                <a:lnTo>
                  <a:pt x="668" y="478"/>
                </a:lnTo>
                <a:lnTo>
                  <a:pt x="669" y="478"/>
                </a:lnTo>
                <a:lnTo>
                  <a:pt x="670" y="478"/>
                </a:lnTo>
                <a:lnTo>
                  <a:pt x="672" y="481"/>
                </a:lnTo>
                <a:lnTo>
                  <a:pt x="681" y="493"/>
                </a:lnTo>
                <a:lnTo>
                  <a:pt x="695" y="513"/>
                </a:lnTo>
                <a:lnTo>
                  <a:pt x="695" y="513"/>
                </a:lnTo>
                <a:lnTo>
                  <a:pt x="702" y="527"/>
                </a:lnTo>
                <a:lnTo>
                  <a:pt x="708" y="536"/>
                </a:lnTo>
                <a:lnTo>
                  <a:pt x="716" y="544"/>
                </a:lnTo>
                <a:lnTo>
                  <a:pt x="716" y="544"/>
                </a:lnTo>
                <a:lnTo>
                  <a:pt x="730" y="562"/>
                </a:lnTo>
                <a:lnTo>
                  <a:pt x="738" y="571"/>
                </a:lnTo>
                <a:lnTo>
                  <a:pt x="738" y="571"/>
                </a:lnTo>
                <a:lnTo>
                  <a:pt x="636" y="648"/>
                </a:lnTo>
                <a:lnTo>
                  <a:pt x="564" y="701"/>
                </a:lnTo>
                <a:lnTo>
                  <a:pt x="538" y="719"/>
                </a:lnTo>
                <a:lnTo>
                  <a:pt x="528" y="727"/>
                </a:lnTo>
                <a:lnTo>
                  <a:pt x="528" y="727"/>
                </a:lnTo>
                <a:lnTo>
                  <a:pt x="527" y="727"/>
                </a:lnTo>
                <a:lnTo>
                  <a:pt x="527" y="725"/>
                </a:lnTo>
                <a:lnTo>
                  <a:pt x="528" y="723"/>
                </a:lnTo>
                <a:lnTo>
                  <a:pt x="537" y="712"/>
                </a:lnTo>
                <a:lnTo>
                  <a:pt x="548" y="699"/>
                </a:lnTo>
                <a:lnTo>
                  <a:pt x="552" y="695"/>
                </a:lnTo>
                <a:lnTo>
                  <a:pt x="554" y="691"/>
                </a:lnTo>
                <a:lnTo>
                  <a:pt x="554" y="691"/>
                </a:lnTo>
                <a:lnTo>
                  <a:pt x="557" y="671"/>
                </a:lnTo>
                <a:lnTo>
                  <a:pt x="558" y="648"/>
                </a:lnTo>
                <a:lnTo>
                  <a:pt x="558" y="648"/>
                </a:lnTo>
                <a:lnTo>
                  <a:pt x="560" y="637"/>
                </a:lnTo>
                <a:lnTo>
                  <a:pt x="563" y="623"/>
                </a:lnTo>
                <a:lnTo>
                  <a:pt x="568" y="605"/>
                </a:lnTo>
                <a:lnTo>
                  <a:pt x="568" y="605"/>
                </a:lnTo>
                <a:lnTo>
                  <a:pt x="570" y="601"/>
                </a:lnTo>
                <a:lnTo>
                  <a:pt x="578" y="595"/>
                </a:lnTo>
                <a:lnTo>
                  <a:pt x="586" y="587"/>
                </a:lnTo>
                <a:lnTo>
                  <a:pt x="595" y="581"/>
                </a:lnTo>
                <a:lnTo>
                  <a:pt x="595" y="581"/>
                </a:lnTo>
                <a:lnTo>
                  <a:pt x="605" y="574"/>
                </a:lnTo>
                <a:lnTo>
                  <a:pt x="616" y="565"/>
                </a:lnTo>
                <a:lnTo>
                  <a:pt x="626" y="555"/>
                </a:lnTo>
                <a:lnTo>
                  <a:pt x="633" y="546"/>
                </a:lnTo>
                <a:lnTo>
                  <a:pt x="633" y="546"/>
                </a:lnTo>
                <a:lnTo>
                  <a:pt x="653" y="510"/>
                </a:lnTo>
                <a:lnTo>
                  <a:pt x="668" y="478"/>
                </a:lnTo>
                <a:lnTo>
                  <a:pt x="668" y="478"/>
                </a:lnTo>
                <a:close/>
                <a:moveTo>
                  <a:pt x="392" y="1266"/>
                </a:moveTo>
                <a:lnTo>
                  <a:pt x="392" y="1266"/>
                </a:lnTo>
                <a:lnTo>
                  <a:pt x="383" y="1270"/>
                </a:lnTo>
                <a:lnTo>
                  <a:pt x="377" y="1273"/>
                </a:lnTo>
                <a:lnTo>
                  <a:pt x="372" y="1278"/>
                </a:lnTo>
                <a:lnTo>
                  <a:pt x="372" y="1278"/>
                </a:lnTo>
                <a:lnTo>
                  <a:pt x="370" y="1279"/>
                </a:lnTo>
                <a:lnTo>
                  <a:pt x="366" y="1281"/>
                </a:lnTo>
                <a:lnTo>
                  <a:pt x="357" y="1283"/>
                </a:lnTo>
                <a:lnTo>
                  <a:pt x="346" y="1287"/>
                </a:lnTo>
                <a:lnTo>
                  <a:pt x="343" y="1291"/>
                </a:lnTo>
                <a:lnTo>
                  <a:pt x="339" y="1294"/>
                </a:lnTo>
                <a:lnTo>
                  <a:pt x="339" y="1294"/>
                </a:lnTo>
                <a:lnTo>
                  <a:pt x="336" y="1300"/>
                </a:lnTo>
                <a:lnTo>
                  <a:pt x="335" y="1309"/>
                </a:lnTo>
                <a:lnTo>
                  <a:pt x="335" y="1330"/>
                </a:lnTo>
                <a:lnTo>
                  <a:pt x="338" y="1350"/>
                </a:lnTo>
                <a:lnTo>
                  <a:pt x="340" y="1358"/>
                </a:lnTo>
                <a:lnTo>
                  <a:pt x="341" y="1363"/>
                </a:lnTo>
                <a:lnTo>
                  <a:pt x="341" y="1363"/>
                </a:lnTo>
                <a:lnTo>
                  <a:pt x="345" y="1367"/>
                </a:lnTo>
                <a:lnTo>
                  <a:pt x="349" y="1371"/>
                </a:lnTo>
                <a:lnTo>
                  <a:pt x="360" y="1377"/>
                </a:lnTo>
                <a:lnTo>
                  <a:pt x="372" y="1383"/>
                </a:lnTo>
                <a:lnTo>
                  <a:pt x="372" y="1383"/>
                </a:lnTo>
                <a:lnTo>
                  <a:pt x="377" y="1384"/>
                </a:lnTo>
                <a:lnTo>
                  <a:pt x="393" y="1388"/>
                </a:lnTo>
                <a:lnTo>
                  <a:pt x="416" y="1392"/>
                </a:lnTo>
                <a:lnTo>
                  <a:pt x="431" y="1393"/>
                </a:lnTo>
                <a:lnTo>
                  <a:pt x="448" y="1393"/>
                </a:lnTo>
                <a:lnTo>
                  <a:pt x="448" y="1393"/>
                </a:lnTo>
                <a:lnTo>
                  <a:pt x="483" y="1390"/>
                </a:lnTo>
                <a:lnTo>
                  <a:pt x="512" y="1388"/>
                </a:lnTo>
                <a:lnTo>
                  <a:pt x="537" y="1385"/>
                </a:lnTo>
                <a:lnTo>
                  <a:pt x="552" y="1382"/>
                </a:lnTo>
                <a:lnTo>
                  <a:pt x="552" y="1382"/>
                </a:lnTo>
                <a:lnTo>
                  <a:pt x="563" y="1378"/>
                </a:lnTo>
                <a:lnTo>
                  <a:pt x="573" y="1372"/>
                </a:lnTo>
                <a:lnTo>
                  <a:pt x="576" y="1368"/>
                </a:lnTo>
                <a:lnTo>
                  <a:pt x="579" y="1364"/>
                </a:lnTo>
                <a:lnTo>
                  <a:pt x="581" y="1360"/>
                </a:lnTo>
                <a:lnTo>
                  <a:pt x="583" y="1355"/>
                </a:lnTo>
                <a:lnTo>
                  <a:pt x="583" y="1355"/>
                </a:lnTo>
                <a:lnTo>
                  <a:pt x="584" y="1350"/>
                </a:lnTo>
                <a:lnTo>
                  <a:pt x="585" y="1346"/>
                </a:lnTo>
                <a:lnTo>
                  <a:pt x="588" y="1340"/>
                </a:lnTo>
                <a:lnTo>
                  <a:pt x="589" y="1336"/>
                </a:lnTo>
                <a:lnTo>
                  <a:pt x="589" y="1331"/>
                </a:lnTo>
                <a:lnTo>
                  <a:pt x="588" y="1324"/>
                </a:lnTo>
                <a:lnTo>
                  <a:pt x="586" y="1314"/>
                </a:lnTo>
                <a:lnTo>
                  <a:pt x="586" y="1314"/>
                </a:lnTo>
                <a:lnTo>
                  <a:pt x="581" y="1298"/>
                </a:lnTo>
                <a:lnTo>
                  <a:pt x="579" y="1289"/>
                </a:lnTo>
                <a:lnTo>
                  <a:pt x="576" y="1284"/>
                </a:lnTo>
                <a:lnTo>
                  <a:pt x="570" y="1281"/>
                </a:lnTo>
                <a:lnTo>
                  <a:pt x="570" y="1281"/>
                </a:lnTo>
                <a:lnTo>
                  <a:pt x="562" y="1276"/>
                </a:lnTo>
                <a:lnTo>
                  <a:pt x="551" y="1270"/>
                </a:lnTo>
                <a:lnTo>
                  <a:pt x="541" y="1266"/>
                </a:lnTo>
                <a:lnTo>
                  <a:pt x="533" y="1263"/>
                </a:lnTo>
                <a:lnTo>
                  <a:pt x="533" y="1263"/>
                </a:lnTo>
                <a:lnTo>
                  <a:pt x="487" y="1260"/>
                </a:lnTo>
                <a:lnTo>
                  <a:pt x="487" y="1260"/>
                </a:lnTo>
                <a:lnTo>
                  <a:pt x="482" y="1256"/>
                </a:lnTo>
                <a:lnTo>
                  <a:pt x="478" y="1254"/>
                </a:lnTo>
                <a:lnTo>
                  <a:pt x="476" y="1250"/>
                </a:lnTo>
                <a:lnTo>
                  <a:pt x="476" y="1250"/>
                </a:lnTo>
                <a:lnTo>
                  <a:pt x="476" y="1245"/>
                </a:lnTo>
                <a:lnTo>
                  <a:pt x="474" y="1244"/>
                </a:lnTo>
                <a:lnTo>
                  <a:pt x="524" y="1241"/>
                </a:lnTo>
                <a:lnTo>
                  <a:pt x="524" y="1241"/>
                </a:lnTo>
                <a:lnTo>
                  <a:pt x="525" y="1240"/>
                </a:lnTo>
                <a:lnTo>
                  <a:pt x="527" y="1238"/>
                </a:lnTo>
                <a:lnTo>
                  <a:pt x="528" y="1234"/>
                </a:lnTo>
                <a:lnTo>
                  <a:pt x="528" y="1231"/>
                </a:lnTo>
                <a:lnTo>
                  <a:pt x="528" y="1229"/>
                </a:lnTo>
                <a:lnTo>
                  <a:pt x="528" y="1229"/>
                </a:lnTo>
                <a:lnTo>
                  <a:pt x="526" y="1223"/>
                </a:lnTo>
                <a:lnTo>
                  <a:pt x="524" y="1219"/>
                </a:lnTo>
                <a:lnTo>
                  <a:pt x="520" y="1217"/>
                </a:lnTo>
                <a:lnTo>
                  <a:pt x="514" y="1217"/>
                </a:lnTo>
                <a:lnTo>
                  <a:pt x="514" y="1217"/>
                </a:lnTo>
                <a:lnTo>
                  <a:pt x="485" y="1215"/>
                </a:lnTo>
                <a:lnTo>
                  <a:pt x="468" y="1215"/>
                </a:lnTo>
                <a:lnTo>
                  <a:pt x="458" y="1217"/>
                </a:lnTo>
                <a:lnTo>
                  <a:pt x="458" y="1217"/>
                </a:lnTo>
                <a:lnTo>
                  <a:pt x="439" y="1223"/>
                </a:lnTo>
                <a:lnTo>
                  <a:pt x="429" y="1227"/>
                </a:lnTo>
                <a:lnTo>
                  <a:pt x="421" y="1230"/>
                </a:lnTo>
                <a:lnTo>
                  <a:pt x="421" y="1230"/>
                </a:lnTo>
                <a:lnTo>
                  <a:pt x="416" y="1231"/>
                </a:lnTo>
                <a:lnTo>
                  <a:pt x="413" y="1231"/>
                </a:lnTo>
                <a:lnTo>
                  <a:pt x="409" y="1233"/>
                </a:lnTo>
                <a:lnTo>
                  <a:pt x="408" y="1235"/>
                </a:lnTo>
                <a:lnTo>
                  <a:pt x="405" y="1238"/>
                </a:lnTo>
                <a:lnTo>
                  <a:pt x="405" y="1238"/>
                </a:lnTo>
                <a:lnTo>
                  <a:pt x="403" y="1244"/>
                </a:lnTo>
                <a:lnTo>
                  <a:pt x="400" y="1249"/>
                </a:lnTo>
                <a:lnTo>
                  <a:pt x="398" y="1251"/>
                </a:lnTo>
                <a:lnTo>
                  <a:pt x="392" y="1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>
            <a:extLst>
              <a:ext uri="{FF2B5EF4-FFF2-40B4-BE49-F238E27FC236}">
                <a16:creationId xmlns:a16="http://schemas.microsoft.com/office/drawing/2014/main" id="{F45A7E55-FF5E-4649-9CA0-CD479BC70D8D}"/>
              </a:ext>
            </a:extLst>
          </p:cNvPr>
          <p:cNvSpPr>
            <a:spLocks/>
          </p:cNvSpPr>
          <p:nvPr/>
        </p:nvSpPr>
        <p:spPr bwMode="auto">
          <a:xfrm>
            <a:off x="2263270" y="3231896"/>
            <a:ext cx="1635989" cy="834283"/>
          </a:xfrm>
          <a:custGeom>
            <a:avLst/>
            <a:gdLst>
              <a:gd name="T0" fmla="*/ 1299 w 2059"/>
              <a:gd name="T1" fmla="*/ 185 h 1050"/>
              <a:gd name="T2" fmla="*/ 1089 w 2059"/>
              <a:gd name="T3" fmla="*/ 204 h 1050"/>
              <a:gd name="T4" fmla="*/ 1019 w 2059"/>
              <a:gd name="T5" fmla="*/ 218 h 1050"/>
              <a:gd name="T6" fmla="*/ 904 w 2059"/>
              <a:gd name="T7" fmla="*/ 270 h 1050"/>
              <a:gd name="T8" fmla="*/ 904 w 2059"/>
              <a:gd name="T9" fmla="*/ 272 h 1050"/>
              <a:gd name="T10" fmla="*/ 859 w 2059"/>
              <a:gd name="T11" fmla="*/ 337 h 1050"/>
              <a:gd name="T12" fmla="*/ 813 w 2059"/>
              <a:gd name="T13" fmla="*/ 370 h 1050"/>
              <a:gd name="T14" fmla="*/ 788 w 2059"/>
              <a:gd name="T15" fmla="*/ 431 h 1050"/>
              <a:gd name="T16" fmla="*/ 781 w 2059"/>
              <a:gd name="T17" fmla="*/ 534 h 1050"/>
              <a:gd name="T18" fmla="*/ 836 w 2059"/>
              <a:gd name="T19" fmla="*/ 616 h 1050"/>
              <a:gd name="T20" fmla="*/ 831 w 2059"/>
              <a:gd name="T21" fmla="*/ 651 h 1050"/>
              <a:gd name="T22" fmla="*/ 505 w 2059"/>
              <a:gd name="T23" fmla="*/ 841 h 1050"/>
              <a:gd name="T24" fmla="*/ 151 w 2059"/>
              <a:gd name="T25" fmla="*/ 828 h 1050"/>
              <a:gd name="T26" fmla="*/ 109 w 2059"/>
              <a:gd name="T27" fmla="*/ 904 h 1050"/>
              <a:gd name="T28" fmla="*/ 18 w 2059"/>
              <a:gd name="T29" fmla="*/ 1004 h 1050"/>
              <a:gd name="T30" fmla="*/ 3 w 2059"/>
              <a:gd name="T31" fmla="*/ 1045 h 1050"/>
              <a:gd name="T32" fmla="*/ 62 w 2059"/>
              <a:gd name="T33" fmla="*/ 1045 h 1050"/>
              <a:gd name="T34" fmla="*/ 207 w 2059"/>
              <a:gd name="T35" fmla="*/ 1004 h 1050"/>
              <a:gd name="T36" fmla="*/ 284 w 2059"/>
              <a:gd name="T37" fmla="*/ 990 h 1050"/>
              <a:gd name="T38" fmla="*/ 329 w 2059"/>
              <a:gd name="T39" fmla="*/ 997 h 1050"/>
              <a:gd name="T40" fmla="*/ 639 w 2059"/>
              <a:gd name="T41" fmla="*/ 973 h 1050"/>
              <a:gd name="T42" fmla="*/ 745 w 2059"/>
              <a:gd name="T43" fmla="*/ 963 h 1050"/>
              <a:gd name="T44" fmla="*/ 829 w 2059"/>
              <a:gd name="T45" fmla="*/ 902 h 1050"/>
              <a:gd name="T46" fmla="*/ 1031 w 2059"/>
              <a:gd name="T47" fmla="*/ 703 h 1050"/>
              <a:gd name="T48" fmla="*/ 1091 w 2059"/>
              <a:gd name="T49" fmla="*/ 787 h 1050"/>
              <a:gd name="T50" fmla="*/ 1086 w 2059"/>
              <a:gd name="T51" fmla="*/ 878 h 1050"/>
              <a:gd name="T52" fmla="*/ 1128 w 2059"/>
              <a:gd name="T53" fmla="*/ 920 h 1050"/>
              <a:gd name="T54" fmla="*/ 1185 w 2059"/>
              <a:gd name="T55" fmla="*/ 921 h 1050"/>
              <a:gd name="T56" fmla="*/ 1221 w 2059"/>
              <a:gd name="T57" fmla="*/ 896 h 1050"/>
              <a:gd name="T58" fmla="*/ 1229 w 2059"/>
              <a:gd name="T59" fmla="*/ 853 h 1050"/>
              <a:gd name="T60" fmla="*/ 1208 w 2059"/>
              <a:gd name="T61" fmla="*/ 804 h 1050"/>
              <a:gd name="T62" fmla="*/ 1193 w 2059"/>
              <a:gd name="T63" fmla="*/ 760 h 1050"/>
              <a:gd name="T64" fmla="*/ 1189 w 2059"/>
              <a:gd name="T65" fmla="*/ 675 h 1050"/>
              <a:gd name="T66" fmla="*/ 1202 w 2059"/>
              <a:gd name="T67" fmla="*/ 600 h 1050"/>
              <a:gd name="T68" fmla="*/ 1482 w 2059"/>
              <a:gd name="T69" fmla="*/ 484 h 1050"/>
              <a:gd name="T70" fmla="*/ 1541 w 2059"/>
              <a:gd name="T71" fmla="*/ 526 h 1050"/>
              <a:gd name="T72" fmla="*/ 1640 w 2059"/>
              <a:gd name="T73" fmla="*/ 616 h 1050"/>
              <a:gd name="T74" fmla="*/ 1691 w 2059"/>
              <a:gd name="T75" fmla="*/ 664 h 1050"/>
              <a:gd name="T76" fmla="*/ 1750 w 2059"/>
              <a:gd name="T77" fmla="*/ 692 h 1050"/>
              <a:gd name="T78" fmla="*/ 1814 w 2059"/>
              <a:gd name="T79" fmla="*/ 716 h 1050"/>
              <a:gd name="T80" fmla="*/ 1921 w 2059"/>
              <a:gd name="T81" fmla="*/ 780 h 1050"/>
              <a:gd name="T82" fmla="*/ 1985 w 2059"/>
              <a:gd name="T83" fmla="*/ 825 h 1050"/>
              <a:gd name="T84" fmla="*/ 2052 w 2059"/>
              <a:gd name="T85" fmla="*/ 838 h 1050"/>
              <a:gd name="T86" fmla="*/ 2045 w 2059"/>
              <a:gd name="T87" fmla="*/ 825 h 1050"/>
              <a:gd name="T88" fmla="*/ 2017 w 2059"/>
              <a:gd name="T89" fmla="*/ 804 h 1050"/>
              <a:gd name="T90" fmla="*/ 1958 w 2059"/>
              <a:gd name="T91" fmla="*/ 737 h 1050"/>
              <a:gd name="T92" fmla="*/ 1930 w 2059"/>
              <a:gd name="T93" fmla="*/ 720 h 1050"/>
              <a:gd name="T94" fmla="*/ 1889 w 2059"/>
              <a:gd name="T95" fmla="*/ 668 h 1050"/>
              <a:gd name="T96" fmla="*/ 1811 w 2059"/>
              <a:gd name="T97" fmla="*/ 628 h 1050"/>
              <a:gd name="T98" fmla="*/ 1702 w 2059"/>
              <a:gd name="T99" fmla="*/ 513 h 1050"/>
              <a:gd name="T100" fmla="*/ 1584 w 2059"/>
              <a:gd name="T101" fmla="*/ 285 h 1050"/>
              <a:gd name="T102" fmla="*/ 1618 w 2059"/>
              <a:gd name="T103" fmla="*/ 256 h 1050"/>
              <a:gd name="T104" fmla="*/ 1640 w 2059"/>
              <a:gd name="T105" fmla="*/ 194 h 1050"/>
              <a:gd name="T106" fmla="*/ 1659 w 2059"/>
              <a:gd name="T107" fmla="*/ 169 h 1050"/>
              <a:gd name="T108" fmla="*/ 1664 w 2059"/>
              <a:gd name="T109" fmla="*/ 120 h 1050"/>
              <a:gd name="T110" fmla="*/ 1642 w 2059"/>
              <a:gd name="T111" fmla="*/ 67 h 1050"/>
              <a:gd name="T112" fmla="*/ 1580 w 2059"/>
              <a:gd name="T113" fmla="*/ 18 h 1050"/>
              <a:gd name="T114" fmla="*/ 1502 w 2059"/>
              <a:gd name="T115" fmla="*/ 0 h 1050"/>
              <a:gd name="T116" fmla="*/ 1453 w 2059"/>
              <a:gd name="T117" fmla="*/ 14 h 1050"/>
              <a:gd name="T118" fmla="*/ 1398 w 2059"/>
              <a:gd name="T119" fmla="*/ 61 h 1050"/>
              <a:gd name="T120" fmla="*/ 1384 w 2059"/>
              <a:gd name="T121" fmla="*/ 12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59" h="1050">
                <a:moveTo>
                  <a:pt x="1376" y="165"/>
                </a:moveTo>
                <a:lnTo>
                  <a:pt x="1376" y="165"/>
                </a:lnTo>
                <a:lnTo>
                  <a:pt x="1360" y="170"/>
                </a:lnTo>
                <a:lnTo>
                  <a:pt x="1345" y="174"/>
                </a:lnTo>
                <a:lnTo>
                  <a:pt x="1324" y="180"/>
                </a:lnTo>
                <a:lnTo>
                  <a:pt x="1299" y="185"/>
                </a:lnTo>
                <a:lnTo>
                  <a:pt x="1270" y="190"/>
                </a:lnTo>
                <a:lnTo>
                  <a:pt x="1234" y="195"/>
                </a:lnTo>
                <a:lnTo>
                  <a:pt x="1195" y="197"/>
                </a:lnTo>
                <a:lnTo>
                  <a:pt x="1195" y="197"/>
                </a:lnTo>
                <a:lnTo>
                  <a:pt x="1128" y="200"/>
                </a:lnTo>
                <a:lnTo>
                  <a:pt x="1089" y="204"/>
                </a:lnTo>
                <a:lnTo>
                  <a:pt x="1068" y="206"/>
                </a:lnTo>
                <a:lnTo>
                  <a:pt x="1054" y="207"/>
                </a:lnTo>
                <a:lnTo>
                  <a:pt x="1054" y="207"/>
                </a:lnTo>
                <a:lnTo>
                  <a:pt x="1047" y="208"/>
                </a:lnTo>
                <a:lnTo>
                  <a:pt x="1038" y="211"/>
                </a:lnTo>
                <a:lnTo>
                  <a:pt x="1019" y="218"/>
                </a:lnTo>
                <a:lnTo>
                  <a:pt x="995" y="228"/>
                </a:lnTo>
                <a:lnTo>
                  <a:pt x="995" y="228"/>
                </a:lnTo>
                <a:lnTo>
                  <a:pt x="952" y="247"/>
                </a:lnTo>
                <a:lnTo>
                  <a:pt x="921" y="261"/>
                </a:lnTo>
                <a:lnTo>
                  <a:pt x="910" y="266"/>
                </a:lnTo>
                <a:lnTo>
                  <a:pt x="904" y="270"/>
                </a:lnTo>
                <a:lnTo>
                  <a:pt x="904" y="270"/>
                </a:lnTo>
                <a:lnTo>
                  <a:pt x="902" y="272"/>
                </a:lnTo>
                <a:lnTo>
                  <a:pt x="902" y="272"/>
                </a:lnTo>
                <a:lnTo>
                  <a:pt x="903" y="272"/>
                </a:lnTo>
                <a:lnTo>
                  <a:pt x="904" y="271"/>
                </a:lnTo>
                <a:lnTo>
                  <a:pt x="904" y="272"/>
                </a:lnTo>
                <a:lnTo>
                  <a:pt x="900" y="277"/>
                </a:lnTo>
                <a:lnTo>
                  <a:pt x="891" y="292"/>
                </a:lnTo>
                <a:lnTo>
                  <a:pt x="891" y="292"/>
                </a:lnTo>
                <a:lnTo>
                  <a:pt x="876" y="311"/>
                </a:lnTo>
                <a:lnTo>
                  <a:pt x="867" y="324"/>
                </a:lnTo>
                <a:lnTo>
                  <a:pt x="859" y="337"/>
                </a:lnTo>
                <a:lnTo>
                  <a:pt x="845" y="351"/>
                </a:lnTo>
                <a:lnTo>
                  <a:pt x="845" y="351"/>
                </a:lnTo>
                <a:lnTo>
                  <a:pt x="835" y="359"/>
                </a:lnTo>
                <a:lnTo>
                  <a:pt x="828" y="362"/>
                </a:lnTo>
                <a:lnTo>
                  <a:pt x="819" y="365"/>
                </a:lnTo>
                <a:lnTo>
                  <a:pt x="813" y="370"/>
                </a:lnTo>
                <a:lnTo>
                  <a:pt x="809" y="372"/>
                </a:lnTo>
                <a:lnTo>
                  <a:pt x="806" y="376"/>
                </a:lnTo>
                <a:lnTo>
                  <a:pt x="803" y="381"/>
                </a:lnTo>
                <a:lnTo>
                  <a:pt x="799" y="387"/>
                </a:lnTo>
                <a:lnTo>
                  <a:pt x="793" y="405"/>
                </a:lnTo>
                <a:lnTo>
                  <a:pt x="788" y="431"/>
                </a:lnTo>
                <a:lnTo>
                  <a:pt x="788" y="431"/>
                </a:lnTo>
                <a:lnTo>
                  <a:pt x="780" y="482"/>
                </a:lnTo>
                <a:lnTo>
                  <a:pt x="777" y="499"/>
                </a:lnTo>
                <a:lnTo>
                  <a:pt x="777" y="513"/>
                </a:lnTo>
                <a:lnTo>
                  <a:pt x="779" y="524"/>
                </a:lnTo>
                <a:lnTo>
                  <a:pt x="781" y="534"/>
                </a:lnTo>
                <a:lnTo>
                  <a:pt x="785" y="543"/>
                </a:lnTo>
                <a:lnTo>
                  <a:pt x="792" y="554"/>
                </a:lnTo>
                <a:lnTo>
                  <a:pt x="792" y="554"/>
                </a:lnTo>
                <a:lnTo>
                  <a:pt x="811" y="580"/>
                </a:lnTo>
                <a:lnTo>
                  <a:pt x="829" y="605"/>
                </a:lnTo>
                <a:lnTo>
                  <a:pt x="836" y="616"/>
                </a:lnTo>
                <a:lnTo>
                  <a:pt x="843" y="626"/>
                </a:lnTo>
                <a:lnTo>
                  <a:pt x="845" y="633"/>
                </a:lnTo>
                <a:lnTo>
                  <a:pt x="845" y="637"/>
                </a:lnTo>
                <a:lnTo>
                  <a:pt x="845" y="639"/>
                </a:lnTo>
                <a:lnTo>
                  <a:pt x="845" y="639"/>
                </a:lnTo>
                <a:lnTo>
                  <a:pt x="831" y="651"/>
                </a:lnTo>
                <a:lnTo>
                  <a:pt x="803" y="674"/>
                </a:lnTo>
                <a:lnTo>
                  <a:pt x="719" y="739"/>
                </a:lnTo>
                <a:lnTo>
                  <a:pt x="599" y="832"/>
                </a:lnTo>
                <a:lnTo>
                  <a:pt x="599" y="832"/>
                </a:lnTo>
                <a:lnTo>
                  <a:pt x="551" y="836"/>
                </a:lnTo>
                <a:lnTo>
                  <a:pt x="505" y="841"/>
                </a:lnTo>
                <a:lnTo>
                  <a:pt x="460" y="846"/>
                </a:lnTo>
                <a:lnTo>
                  <a:pt x="460" y="846"/>
                </a:lnTo>
                <a:lnTo>
                  <a:pt x="362" y="857"/>
                </a:lnTo>
                <a:lnTo>
                  <a:pt x="308" y="864"/>
                </a:lnTo>
                <a:lnTo>
                  <a:pt x="228" y="797"/>
                </a:lnTo>
                <a:lnTo>
                  <a:pt x="151" y="828"/>
                </a:lnTo>
                <a:lnTo>
                  <a:pt x="196" y="885"/>
                </a:lnTo>
                <a:lnTo>
                  <a:pt x="196" y="885"/>
                </a:lnTo>
                <a:lnTo>
                  <a:pt x="116" y="902"/>
                </a:lnTo>
                <a:lnTo>
                  <a:pt x="116" y="902"/>
                </a:lnTo>
                <a:lnTo>
                  <a:pt x="109" y="904"/>
                </a:lnTo>
                <a:lnTo>
                  <a:pt x="109" y="904"/>
                </a:lnTo>
                <a:lnTo>
                  <a:pt x="104" y="908"/>
                </a:lnTo>
                <a:lnTo>
                  <a:pt x="97" y="915"/>
                </a:lnTo>
                <a:lnTo>
                  <a:pt x="63" y="951"/>
                </a:lnTo>
                <a:lnTo>
                  <a:pt x="63" y="951"/>
                </a:lnTo>
                <a:lnTo>
                  <a:pt x="31" y="988"/>
                </a:lnTo>
                <a:lnTo>
                  <a:pt x="18" y="1004"/>
                </a:lnTo>
                <a:lnTo>
                  <a:pt x="7" y="1019"/>
                </a:lnTo>
                <a:lnTo>
                  <a:pt x="4" y="1025"/>
                </a:lnTo>
                <a:lnTo>
                  <a:pt x="2" y="1031"/>
                </a:lnTo>
                <a:lnTo>
                  <a:pt x="0" y="1037"/>
                </a:lnTo>
                <a:lnTo>
                  <a:pt x="2" y="1041"/>
                </a:lnTo>
                <a:lnTo>
                  <a:pt x="3" y="1045"/>
                </a:lnTo>
                <a:lnTo>
                  <a:pt x="8" y="1047"/>
                </a:lnTo>
                <a:lnTo>
                  <a:pt x="14" y="1050"/>
                </a:lnTo>
                <a:lnTo>
                  <a:pt x="21" y="1050"/>
                </a:lnTo>
                <a:lnTo>
                  <a:pt x="21" y="1050"/>
                </a:lnTo>
                <a:lnTo>
                  <a:pt x="41" y="1048"/>
                </a:lnTo>
                <a:lnTo>
                  <a:pt x="62" y="1045"/>
                </a:lnTo>
                <a:lnTo>
                  <a:pt x="83" y="1040"/>
                </a:lnTo>
                <a:lnTo>
                  <a:pt x="104" y="1035"/>
                </a:lnTo>
                <a:lnTo>
                  <a:pt x="146" y="1021"/>
                </a:lnTo>
                <a:lnTo>
                  <a:pt x="179" y="1011"/>
                </a:lnTo>
                <a:lnTo>
                  <a:pt x="179" y="1011"/>
                </a:lnTo>
                <a:lnTo>
                  <a:pt x="207" y="1004"/>
                </a:lnTo>
                <a:lnTo>
                  <a:pt x="233" y="999"/>
                </a:lnTo>
                <a:lnTo>
                  <a:pt x="253" y="997"/>
                </a:lnTo>
                <a:lnTo>
                  <a:pt x="263" y="993"/>
                </a:lnTo>
                <a:lnTo>
                  <a:pt x="263" y="993"/>
                </a:lnTo>
                <a:lnTo>
                  <a:pt x="271" y="992"/>
                </a:lnTo>
                <a:lnTo>
                  <a:pt x="284" y="990"/>
                </a:lnTo>
                <a:lnTo>
                  <a:pt x="298" y="990"/>
                </a:lnTo>
                <a:lnTo>
                  <a:pt x="298" y="990"/>
                </a:lnTo>
                <a:lnTo>
                  <a:pt x="307" y="993"/>
                </a:lnTo>
                <a:lnTo>
                  <a:pt x="317" y="995"/>
                </a:lnTo>
                <a:lnTo>
                  <a:pt x="329" y="997"/>
                </a:lnTo>
                <a:lnTo>
                  <a:pt x="329" y="997"/>
                </a:lnTo>
                <a:lnTo>
                  <a:pt x="344" y="997"/>
                </a:lnTo>
                <a:lnTo>
                  <a:pt x="358" y="995"/>
                </a:lnTo>
                <a:lnTo>
                  <a:pt x="372" y="993"/>
                </a:lnTo>
                <a:lnTo>
                  <a:pt x="372" y="993"/>
                </a:lnTo>
                <a:lnTo>
                  <a:pt x="526" y="981"/>
                </a:lnTo>
                <a:lnTo>
                  <a:pt x="639" y="973"/>
                </a:lnTo>
                <a:lnTo>
                  <a:pt x="705" y="968"/>
                </a:lnTo>
                <a:lnTo>
                  <a:pt x="705" y="968"/>
                </a:lnTo>
                <a:lnTo>
                  <a:pt x="716" y="968"/>
                </a:lnTo>
                <a:lnTo>
                  <a:pt x="727" y="967"/>
                </a:lnTo>
                <a:lnTo>
                  <a:pt x="737" y="966"/>
                </a:lnTo>
                <a:lnTo>
                  <a:pt x="745" y="963"/>
                </a:lnTo>
                <a:lnTo>
                  <a:pt x="755" y="960"/>
                </a:lnTo>
                <a:lnTo>
                  <a:pt x="764" y="956"/>
                </a:lnTo>
                <a:lnTo>
                  <a:pt x="781" y="945"/>
                </a:lnTo>
                <a:lnTo>
                  <a:pt x="781" y="945"/>
                </a:lnTo>
                <a:lnTo>
                  <a:pt x="798" y="930"/>
                </a:lnTo>
                <a:lnTo>
                  <a:pt x="829" y="902"/>
                </a:lnTo>
                <a:lnTo>
                  <a:pt x="909" y="825"/>
                </a:lnTo>
                <a:lnTo>
                  <a:pt x="988" y="749"/>
                </a:lnTo>
                <a:lnTo>
                  <a:pt x="1014" y="722"/>
                </a:lnTo>
                <a:lnTo>
                  <a:pt x="1027" y="710"/>
                </a:lnTo>
                <a:lnTo>
                  <a:pt x="1027" y="710"/>
                </a:lnTo>
                <a:lnTo>
                  <a:pt x="1031" y="703"/>
                </a:lnTo>
                <a:lnTo>
                  <a:pt x="1037" y="699"/>
                </a:lnTo>
                <a:lnTo>
                  <a:pt x="1049" y="690"/>
                </a:lnTo>
                <a:lnTo>
                  <a:pt x="1065" y="681"/>
                </a:lnTo>
                <a:lnTo>
                  <a:pt x="1090" y="780"/>
                </a:lnTo>
                <a:lnTo>
                  <a:pt x="1090" y="780"/>
                </a:lnTo>
                <a:lnTo>
                  <a:pt x="1091" y="787"/>
                </a:lnTo>
                <a:lnTo>
                  <a:pt x="1091" y="797"/>
                </a:lnTo>
                <a:lnTo>
                  <a:pt x="1090" y="817"/>
                </a:lnTo>
                <a:lnTo>
                  <a:pt x="1088" y="838"/>
                </a:lnTo>
                <a:lnTo>
                  <a:pt x="1085" y="859"/>
                </a:lnTo>
                <a:lnTo>
                  <a:pt x="1085" y="869"/>
                </a:lnTo>
                <a:lnTo>
                  <a:pt x="1086" y="878"/>
                </a:lnTo>
                <a:lnTo>
                  <a:pt x="1089" y="888"/>
                </a:lnTo>
                <a:lnTo>
                  <a:pt x="1092" y="897"/>
                </a:lnTo>
                <a:lnTo>
                  <a:pt x="1099" y="904"/>
                </a:lnTo>
                <a:lnTo>
                  <a:pt x="1106" y="910"/>
                </a:lnTo>
                <a:lnTo>
                  <a:pt x="1116" y="915"/>
                </a:lnTo>
                <a:lnTo>
                  <a:pt x="1128" y="920"/>
                </a:lnTo>
                <a:lnTo>
                  <a:pt x="1128" y="920"/>
                </a:lnTo>
                <a:lnTo>
                  <a:pt x="1142" y="923"/>
                </a:lnTo>
                <a:lnTo>
                  <a:pt x="1154" y="924"/>
                </a:lnTo>
                <a:lnTo>
                  <a:pt x="1165" y="924"/>
                </a:lnTo>
                <a:lnTo>
                  <a:pt x="1175" y="923"/>
                </a:lnTo>
                <a:lnTo>
                  <a:pt x="1185" y="921"/>
                </a:lnTo>
                <a:lnTo>
                  <a:pt x="1192" y="919"/>
                </a:lnTo>
                <a:lnTo>
                  <a:pt x="1200" y="915"/>
                </a:lnTo>
                <a:lnTo>
                  <a:pt x="1207" y="912"/>
                </a:lnTo>
                <a:lnTo>
                  <a:pt x="1212" y="907"/>
                </a:lnTo>
                <a:lnTo>
                  <a:pt x="1217" y="902"/>
                </a:lnTo>
                <a:lnTo>
                  <a:pt x="1221" y="896"/>
                </a:lnTo>
                <a:lnTo>
                  <a:pt x="1224" y="889"/>
                </a:lnTo>
                <a:lnTo>
                  <a:pt x="1227" y="883"/>
                </a:lnTo>
                <a:lnTo>
                  <a:pt x="1228" y="877"/>
                </a:lnTo>
                <a:lnTo>
                  <a:pt x="1229" y="864"/>
                </a:lnTo>
                <a:lnTo>
                  <a:pt x="1229" y="864"/>
                </a:lnTo>
                <a:lnTo>
                  <a:pt x="1229" y="853"/>
                </a:lnTo>
                <a:lnTo>
                  <a:pt x="1228" y="844"/>
                </a:lnTo>
                <a:lnTo>
                  <a:pt x="1225" y="836"/>
                </a:lnTo>
                <a:lnTo>
                  <a:pt x="1222" y="832"/>
                </a:lnTo>
                <a:lnTo>
                  <a:pt x="1214" y="820"/>
                </a:lnTo>
                <a:lnTo>
                  <a:pt x="1212" y="813"/>
                </a:lnTo>
                <a:lnTo>
                  <a:pt x="1208" y="804"/>
                </a:lnTo>
                <a:lnTo>
                  <a:pt x="1208" y="804"/>
                </a:lnTo>
                <a:lnTo>
                  <a:pt x="1206" y="795"/>
                </a:lnTo>
                <a:lnTo>
                  <a:pt x="1203" y="787"/>
                </a:lnTo>
                <a:lnTo>
                  <a:pt x="1197" y="775"/>
                </a:lnTo>
                <a:lnTo>
                  <a:pt x="1195" y="769"/>
                </a:lnTo>
                <a:lnTo>
                  <a:pt x="1193" y="760"/>
                </a:lnTo>
                <a:lnTo>
                  <a:pt x="1192" y="749"/>
                </a:lnTo>
                <a:lnTo>
                  <a:pt x="1191" y="734"/>
                </a:lnTo>
                <a:lnTo>
                  <a:pt x="1191" y="734"/>
                </a:lnTo>
                <a:lnTo>
                  <a:pt x="1190" y="706"/>
                </a:lnTo>
                <a:lnTo>
                  <a:pt x="1189" y="689"/>
                </a:lnTo>
                <a:lnTo>
                  <a:pt x="1189" y="675"/>
                </a:lnTo>
                <a:lnTo>
                  <a:pt x="1190" y="668"/>
                </a:lnTo>
                <a:lnTo>
                  <a:pt x="1191" y="660"/>
                </a:lnTo>
                <a:lnTo>
                  <a:pt x="1191" y="660"/>
                </a:lnTo>
                <a:lnTo>
                  <a:pt x="1196" y="641"/>
                </a:lnTo>
                <a:lnTo>
                  <a:pt x="1200" y="621"/>
                </a:lnTo>
                <a:lnTo>
                  <a:pt x="1202" y="600"/>
                </a:lnTo>
                <a:lnTo>
                  <a:pt x="1202" y="600"/>
                </a:lnTo>
                <a:lnTo>
                  <a:pt x="1339" y="542"/>
                </a:lnTo>
                <a:lnTo>
                  <a:pt x="1435" y="503"/>
                </a:lnTo>
                <a:lnTo>
                  <a:pt x="1468" y="489"/>
                </a:lnTo>
                <a:lnTo>
                  <a:pt x="1482" y="484"/>
                </a:lnTo>
                <a:lnTo>
                  <a:pt x="1482" y="484"/>
                </a:lnTo>
                <a:lnTo>
                  <a:pt x="1485" y="486"/>
                </a:lnTo>
                <a:lnTo>
                  <a:pt x="1491" y="488"/>
                </a:lnTo>
                <a:lnTo>
                  <a:pt x="1509" y="499"/>
                </a:lnTo>
                <a:lnTo>
                  <a:pt x="1520" y="506"/>
                </a:lnTo>
                <a:lnTo>
                  <a:pt x="1530" y="515"/>
                </a:lnTo>
                <a:lnTo>
                  <a:pt x="1541" y="526"/>
                </a:lnTo>
                <a:lnTo>
                  <a:pt x="1552" y="537"/>
                </a:lnTo>
                <a:lnTo>
                  <a:pt x="1552" y="537"/>
                </a:lnTo>
                <a:lnTo>
                  <a:pt x="1564" y="550"/>
                </a:lnTo>
                <a:lnTo>
                  <a:pt x="1579" y="563"/>
                </a:lnTo>
                <a:lnTo>
                  <a:pt x="1610" y="590"/>
                </a:lnTo>
                <a:lnTo>
                  <a:pt x="1640" y="616"/>
                </a:lnTo>
                <a:lnTo>
                  <a:pt x="1651" y="626"/>
                </a:lnTo>
                <a:lnTo>
                  <a:pt x="1660" y="636"/>
                </a:lnTo>
                <a:lnTo>
                  <a:pt x="1660" y="636"/>
                </a:lnTo>
                <a:lnTo>
                  <a:pt x="1675" y="651"/>
                </a:lnTo>
                <a:lnTo>
                  <a:pt x="1682" y="658"/>
                </a:lnTo>
                <a:lnTo>
                  <a:pt x="1691" y="664"/>
                </a:lnTo>
                <a:lnTo>
                  <a:pt x="1701" y="670"/>
                </a:lnTo>
                <a:lnTo>
                  <a:pt x="1712" y="676"/>
                </a:lnTo>
                <a:lnTo>
                  <a:pt x="1724" y="683"/>
                </a:lnTo>
                <a:lnTo>
                  <a:pt x="1738" y="689"/>
                </a:lnTo>
                <a:lnTo>
                  <a:pt x="1738" y="689"/>
                </a:lnTo>
                <a:lnTo>
                  <a:pt x="1750" y="692"/>
                </a:lnTo>
                <a:lnTo>
                  <a:pt x="1761" y="695"/>
                </a:lnTo>
                <a:lnTo>
                  <a:pt x="1777" y="697"/>
                </a:lnTo>
                <a:lnTo>
                  <a:pt x="1784" y="699"/>
                </a:lnTo>
                <a:lnTo>
                  <a:pt x="1793" y="702"/>
                </a:lnTo>
                <a:lnTo>
                  <a:pt x="1803" y="707"/>
                </a:lnTo>
                <a:lnTo>
                  <a:pt x="1814" y="716"/>
                </a:lnTo>
                <a:lnTo>
                  <a:pt x="1814" y="716"/>
                </a:lnTo>
                <a:lnTo>
                  <a:pt x="1829" y="727"/>
                </a:lnTo>
                <a:lnTo>
                  <a:pt x="1845" y="737"/>
                </a:lnTo>
                <a:lnTo>
                  <a:pt x="1878" y="755"/>
                </a:lnTo>
                <a:lnTo>
                  <a:pt x="1907" y="772"/>
                </a:lnTo>
                <a:lnTo>
                  <a:pt x="1921" y="780"/>
                </a:lnTo>
                <a:lnTo>
                  <a:pt x="1930" y="786"/>
                </a:lnTo>
                <a:lnTo>
                  <a:pt x="1930" y="786"/>
                </a:lnTo>
                <a:lnTo>
                  <a:pt x="1947" y="801"/>
                </a:lnTo>
                <a:lnTo>
                  <a:pt x="1965" y="814"/>
                </a:lnTo>
                <a:lnTo>
                  <a:pt x="1975" y="820"/>
                </a:lnTo>
                <a:lnTo>
                  <a:pt x="1985" y="825"/>
                </a:lnTo>
                <a:lnTo>
                  <a:pt x="1994" y="829"/>
                </a:lnTo>
                <a:lnTo>
                  <a:pt x="2004" y="832"/>
                </a:lnTo>
                <a:lnTo>
                  <a:pt x="2004" y="832"/>
                </a:lnTo>
                <a:lnTo>
                  <a:pt x="2024" y="835"/>
                </a:lnTo>
                <a:lnTo>
                  <a:pt x="2044" y="838"/>
                </a:lnTo>
                <a:lnTo>
                  <a:pt x="2052" y="838"/>
                </a:lnTo>
                <a:lnTo>
                  <a:pt x="2058" y="836"/>
                </a:lnTo>
                <a:lnTo>
                  <a:pt x="2059" y="836"/>
                </a:lnTo>
                <a:lnTo>
                  <a:pt x="2059" y="835"/>
                </a:lnTo>
                <a:lnTo>
                  <a:pt x="2056" y="832"/>
                </a:lnTo>
                <a:lnTo>
                  <a:pt x="2056" y="832"/>
                </a:lnTo>
                <a:lnTo>
                  <a:pt x="2045" y="825"/>
                </a:lnTo>
                <a:lnTo>
                  <a:pt x="2036" y="820"/>
                </a:lnTo>
                <a:lnTo>
                  <a:pt x="2031" y="818"/>
                </a:lnTo>
                <a:lnTo>
                  <a:pt x="2026" y="814"/>
                </a:lnTo>
                <a:lnTo>
                  <a:pt x="2022" y="809"/>
                </a:lnTo>
                <a:lnTo>
                  <a:pt x="2017" y="804"/>
                </a:lnTo>
                <a:lnTo>
                  <a:pt x="2017" y="804"/>
                </a:lnTo>
                <a:lnTo>
                  <a:pt x="2012" y="797"/>
                </a:lnTo>
                <a:lnTo>
                  <a:pt x="2005" y="788"/>
                </a:lnTo>
                <a:lnTo>
                  <a:pt x="1987" y="769"/>
                </a:lnTo>
                <a:lnTo>
                  <a:pt x="1970" y="752"/>
                </a:lnTo>
                <a:lnTo>
                  <a:pt x="1958" y="737"/>
                </a:lnTo>
                <a:lnTo>
                  <a:pt x="1958" y="737"/>
                </a:lnTo>
                <a:lnTo>
                  <a:pt x="1954" y="733"/>
                </a:lnTo>
                <a:lnTo>
                  <a:pt x="1949" y="731"/>
                </a:lnTo>
                <a:lnTo>
                  <a:pt x="1942" y="727"/>
                </a:lnTo>
                <a:lnTo>
                  <a:pt x="1935" y="724"/>
                </a:lnTo>
                <a:lnTo>
                  <a:pt x="1932" y="723"/>
                </a:lnTo>
                <a:lnTo>
                  <a:pt x="1930" y="720"/>
                </a:lnTo>
                <a:lnTo>
                  <a:pt x="1930" y="720"/>
                </a:lnTo>
                <a:lnTo>
                  <a:pt x="1923" y="707"/>
                </a:lnTo>
                <a:lnTo>
                  <a:pt x="1912" y="690"/>
                </a:lnTo>
                <a:lnTo>
                  <a:pt x="1905" y="681"/>
                </a:lnTo>
                <a:lnTo>
                  <a:pt x="1898" y="674"/>
                </a:lnTo>
                <a:lnTo>
                  <a:pt x="1889" y="668"/>
                </a:lnTo>
                <a:lnTo>
                  <a:pt x="1882" y="664"/>
                </a:lnTo>
                <a:lnTo>
                  <a:pt x="1882" y="664"/>
                </a:lnTo>
                <a:lnTo>
                  <a:pt x="1863" y="657"/>
                </a:lnTo>
                <a:lnTo>
                  <a:pt x="1841" y="647"/>
                </a:lnTo>
                <a:lnTo>
                  <a:pt x="1820" y="635"/>
                </a:lnTo>
                <a:lnTo>
                  <a:pt x="1811" y="628"/>
                </a:lnTo>
                <a:lnTo>
                  <a:pt x="1804" y="621"/>
                </a:lnTo>
                <a:lnTo>
                  <a:pt x="1804" y="621"/>
                </a:lnTo>
                <a:lnTo>
                  <a:pt x="1752" y="569"/>
                </a:lnTo>
                <a:lnTo>
                  <a:pt x="1722" y="537"/>
                </a:lnTo>
                <a:lnTo>
                  <a:pt x="1710" y="524"/>
                </a:lnTo>
                <a:lnTo>
                  <a:pt x="1702" y="513"/>
                </a:lnTo>
                <a:lnTo>
                  <a:pt x="1702" y="513"/>
                </a:lnTo>
                <a:lnTo>
                  <a:pt x="1666" y="451"/>
                </a:lnTo>
                <a:lnTo>
                  <a:pt x="1639" y="408"/>
                </a:lnTo>
                <a:lnTo>
                  <a:pt x="1576" y="323"/>
                </a:lnTo>
                <a:lnTo>
                  <a:pt x="1584" y="285"/>
                </a:lnTo>
                <a:lnTo>
                  <a:pt x="1584" y="285"/>
                </a:lnTo>
                <a:lnTo>
                  <a:pt x="1586" y="284"/>
                </a:lnTo>
                <a:lnTo>
                  <a:pt x="1595" y="281"/>
                </a:lnTo>
                <a:lnTo>
                  <a:pt x="1600" y="277"/>
                </a:lnTo>
                <a:lnTo>
                  <a:pt x="1606" y="272"/>
                </a:lnTo>
                <a:lnTo>
                  <a:pt x="1612" y="266"/>
                </a:lnTo>
                <a:lnTo>
                  <a:pt x="1618" y="256"/>
                </a:lnTo>
                <a:lnTo>
                  <a:pt x="1618" y="256"/>
                </a:lnTo>
                <a:lnTo>
                  <a:pt x="1624" y="245"/>
                </a:lnTo>
                <a:lnTo>
                  <a:pt x="1629" y="234"/>
                </a:lnTo>
                <a:lnTo>
                  <a:pt x="1633" y="223"/>
                </a:lnTo>
                <a:lnTo>
                  <a:pt x="1635" y="212"/>
                </a:lnTo>
                <a:lnTo>
                  <a:pt x="1640" y="194"/>
                </a:lnTo>
                <a:lnTo>
                  <a:pt x="1643" y="183"/>
                </a:lnTo>
                <a:lnTo>
                  <a:pt x="1643" y="183"/>
                </a:lnTo>
                <a:lnTo>
                  <a:pt x="1645" y="180"/>
                </a:lnTo>
                <a:lnTo>
                  <a:pt x="1648" y="178"/>
                </a:lnTo>
                <a:lnTo>
                  <a:pt x="1655" y="173"/>
                </a:lnTo>
                <a:lnTo>
                  <a:pt x="1659" y="169"/>
                </a:lnTo>
                <a:lnTo>
                  <a:pt x="1661" y="165"/>
                </a:lnTo>
                <a:lnTo>
                  <a:pt x="1664" y="160"/>
                </a:lnTo>
                <a:lnTo>
                  <a:pt x="1664" y="154"/>
                </a:lnTo>
                <a:lnTo>
                  <a:pt x="1664" y="154"/>
                </a:lnTo>
                <a:lnTo>
                  <a:pt x="1664" y="139"/>
                </a:lnTo>
                <a:lnTo>
                  <a:pt x="1664" y="120"/>
                </a:lnTo>
                <a:lnTo>
                  <a:pt x="1662" y="110"/>
                </a:lnTo>
                <a:lnTo>
                  <a:pt x="1660" y="99"/>
                </a:lnTo>
                <a:lnTo>
                  <a:pt x="1655" y="88"/>
                </a:lnTo>
                <a:lnTo>
                  <a:pt x="1650" y="78"/>
                </a:lnTo>
                <a:lnTo>
                  <a:pt x="1650" y="78"/>
                </a:lnTo>
                <a:lnTo>
                  <a:pt x="1642" y="67"/>
                </a:lnTo>
                <a:lnTo>
                  <a:pt x="1632" y="56"/>
                </a:lnTo>
                <a:lnTo>
                  <a:pt x="1621" y="46"/>
                </a:lnTo>
                <a:lnTo>
                  <a:pt x="1608" y="37"/>
                </a:lnTo>
                <a:lnTo>
                  <a:pt x="1589" y="24"/>
                </a:lnTo>
                <a:lnTo>
                  <a:pt x="1580" y="18"/>
                </a:lnTo>
                <a:lnTo>
                  <a:pt x="1580" y="18"/>
                </a:lnTo>
                <a:lnTo>
                  <a:pt x="1575" y="15"/>
                </a:lnTo>
                <a:lnTo>
                  <a:pt x="1560" y="9"/>
                </a:lnTo>
                <a:lnTo>
                  <a:pt x="1549" y="6"/>
                </a:lnTo>
                <a:lnTo>
                  <a:pt x="1536" y="3"/>
                </a:lnTo>
                <a:lnTo>
                  <a:pt x="1520" y="2"/>
                </a:lnTo>
                <a:lnTo>
                  <a:pt x="1502" y="0"/>
                </a:lnTo>
                <a:lnTo>
                  <a:pt x="1502" y="0"/>
                </a:lnTo>
                <a:lnTo>
                  <a:pt x="1494" y="0"/>
                </a:lnTo>
                <a:lnTo>
                  <a:pt x="1485" y="2"/>
                </a:lnTo>
                <a:lnTo>
                  <a:pt x="1477" y="4"/>
                </a:lnTo>
                <a:lnTo>
                  <a:pt x="1468" y="6"/>
                </a:lnTo>
                <a:lnTo>
                  <a:pt x="1453" y="14"/>
                </a:lnTo>
                <a:lnTo>
                  <a:pt x="1440" y="22"/>
                </a:lnTo>
                <a:lnTo>
                  <a:pt x="1427" y="31"/>
                </a:lnTo>
                <a:lnTo>
                  <a:pt x="1417" y="40"/>
                </a:lnTo>
                <a:lnTo>
                  <a:pt x="1405" y="53"/>
                </a:lnTo>
                <a:lnTo>
                  <a:pt x="1405" y="53"/>
                </a:lnTo>
                <a:lnTo>
                  <a:pt x="1398" y="61"/>
                </a:lnTo>
                <a:lnTo>
                  <a:pt x="1392" y="67"/>
                </a:lnTo>
                <a:lnTo>
                  <a:pt x="1389" y="74"/>
                </a:lnTo>
                <a:lnTo>
                  <a:pt x="1387" y="82"/>
                </a:lnTo>
                <a:lnTo>
                  <a:pt x="1387" y="82"/>
                </a:lnTo>
                <a:lnTo>
                  <a:pt x="1387" y="99"/>
                </a:lnTo>
                <a:lnTo>
                  <a:pt x="1384" y="127"/>
                </a:lnTo>
                <a:lnTo>
                  <a:pt x="1379" y="153"/>
                </a:lnTo>
                <a:lnTo>
                  <a:pt x="1378" y="162"/>
                </a:lnTo>
                <a:lnTo>
                  <a:pt x="1377" y="164"/>
                </a:lnTo>
                <a:lnTo>
                  <a:pt x="1376" y="165"/>
                </a:lnTo>
                <a:lnTo>
                  <a:pt x="1376" y="16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>
            <a:extLst>
              <a:ext uri="{FF2B5EF4-FFF2-40B4-BE49-F238E27FC236}">
                <a16:creationId xmlns:a16="http://schemas.microsoft.com/office/drawing/2014/main" id="{4AB7D8B7-0394-4DAC-B7AA-8618A8D77CEF}"/>
              </a:ext>
            </a:extLst>
          </p:cNvPr>
          <p:cNvSpPr>
            <a:spLocks noEditPoints="1"/>
          </p:cNvSpPr>
          <p:nvPr/>
        </p:nvSpPr>
        <p:spPr bwMode="auto">
          <a:xfrm>
            <a:off x="387357" y="3138034"/>
            <a:ext cx="1608335" cy="1022009"/>
          </a:xfrm>
          <a:custGeom>
            <a:avLst/>
            <a:gdLst>
              <a:gd name="T0" fmla="*/ 1111 w 2178"/>
              <a:gd name="T1" fmla="*/ 704 h 1384"/>
              <a:gd name="T2" fmla="*/ 1092 w 2178"/>
              <a:gd name="T3" fmla="*/ 808 h 1384"/>
              <a:gd name="T4" fmla="*/ 1147 w 2178"/>
              <a:gd name="T5" fmla="*/ 887 h 1384"/>
              <a:gd name="T6" fmla="*/ 1088 w 2178"/>
              <a:gd name="T7" fmla="*/ 1012 h 1384"/>
              <a:gd name="T8" fmla="*/ 979 w 2178"/>
              <a:gd name="T9" fmla="*/ 1089 h 1384"/>
              <a:gd name="T10" fmla="*/ 905 w 2178"/>
              <a:gd name="T11" fmla="*/ 1150 h 1384"/>
              <a:gd name="T12" fmla="*/ 851 w 2178"/>
              <a:gd name="T13" fmla="*/ 1225 h 1384"/>
              <a:gd name="T14" fmla="*/ 902 w 2178"/>
              <a:gd name="T15" fmla="*/ 1355 h 1384"/>
              <a:gd name="T16" fmla="*/ 1218 w 2178"/>
              <a:gd name="T17" fmla="*/ 1383 h 1384"/>
              <a:gd name="T18" fmla="*/ 1324 w 2178"/>
              <a:gd name="T19" fmla="*/ 1316 h 1384"/>
              <a:gd name="T20" fmla="*/ 1449 w 2178"/>
              <a:gd name="T21" fmla="*/ 1310 h 1384"/>
              <a:gd name="T22" fmla="*/ 1607 w 2178"/>
              <a:gd name="T23" fmla="*/ 1296 h 1384"/>
              <a:gd name="T24" fmla="*/ 1591 w 2178"/>
              <a:gd name="T25" fmla="*/ 1160 h 1384"/>
              <a:gd name="T26" fmla="*/ 1483 w 2178"/>
              <a:gd name="T27" fmla="*/ 1005 h 1384"/>
              <a:gd name="T28" fmla="*/ 1714 w 2178"/>
              <a:gd name="T29" fmla="*/ 1110 h 1384"/>
              <a:gd name="T30" fmla="*/ 1954 w 2178"/>
              <a:gd name="T31" fmla="*/ 1235 h 1384"/>
              <a:gd name="T32" fmla="*/ 2090 w 2178"/>
              <a:gd name="T33" fmla="*/ 1230 h 1384"/>
              <a:gd name="T34" fmla="*/ 2148 w 2178"/>
              <a:gd name="T35" fmla="*/ 1215 h 1384"/>
              <a:gd name="T36" fmla="*/ 2176 w 2178"/>
              <a:gd name="T37" fmla="*/ 1114 h 1384"/>
              <a:gd name="T38" fmla="*/ 2141 w 2178"/>
              <a:gd name="T39" fmla="*/ 996 h 1384"/>
              <a:gd name="T40" fmla="*/ 2049 w 2178"/>
              <a:gd name="T41" fmla="*/ 965 h 1384"/>
              <a:gd name="T42" fmla="*/ 2033 w 2178"/>
              <a:gd name="T43" fmla="*/ 1041 h 1384"/>
              <a:gd name="T44" fmla="*/ 1874 w 2178"/>
              <a:gd name="T45" fmla="*/ 862 h 1384"/>
              <a:gd name="T46" fmla="*/ 1845 w 2178"/>
              <a:gd name="T47" fmla="*/ 735 h 1384"/>
              <a:gd name="T48" fmla="*/ 1770 w 2178"/>
              <a:gd name="T49" fmla="*/ 632 h 1384"/>
              <a:gd name="T50" fmla="*/ 1594 w 2178"/>
              <a:gd name="T51" fmla="*/ 373 h 1384"/>
              <a:gd name="T52" fmla="*/ 1528 w 2178"/>
              <a:gd name="T53" fmla="*/ 294 h 1384"/>
              <a:gd name="T54" fmla="*/ 1735 w 2178"/>
              <a:gd name="T55" fmla="*/ 64 h 1384"/>
              <a:gd name="T56" fmla="*/ 1688 w 2178"/>
              <a:gd name="T57" fmla="*/ 36 h 1384"/>
              <a:gd name="T58" fmla="*/ 1411 w 2178"/>
              <a:gd name="T59" fmla="*/ 116 h 1384"/>
              <a:gd name="T60" fmla="*/ 1326 w 2178"/>
              <a:gd name="T61" fmla="*/ 16 h 1384"/>
              <a:gd name="T62" fmla="*/ 1191 w 2178"/>
              <a:gd name="T63" fmla="*/ 2 h 1384"/>
              <a:gd name="T64" fmla="*/ 1126 w 2178"/>
              <a:gd name="T65" fmla="*/ 55 h 1384"/>
              <a:gd name="T66" fmla="*/ 1086 w 2178"/>
              <a:gd name="T67" fmla="*/ 151 h 1384"/>
              <a:gd name="T68" fmla="*/ 1104 w 2178"/>
              <a:gd name="T69" fmla="*/ 262 h 1384"/>
              <a:gd name="T70" fmla="*/ 982 w 2178"/>
              <a:gd name="T71" fmla="*/ 351 h 1384"/>
              <a:gd name="T72" fmla="*/ 873 w 2178"/>
              <a:gd name="T73" fmla="*/ 516 h 1384"/>
              <a:gd name="T74" fmla="*/ 675 w 2178"/>
              <a:gd name="T75" fmla="*/ 699 h 1384"/>
              <a:gd name="T76" fmla="*/ 524 w 2178"/>
              <a:gd name="T77" fmla="*/ 826 h 1384"/>
              <a:gd name="T78" fmla="*/ 451 w 2178"/>
              <a:gd name="T79" fmla="*/ 924 h 1384"/>
              <a:gd name="T80" fmla="*/ 67 w 2178"/>
              <a:gd name="T81" fmla="*/ 1183 h 1384"/>
              <a:gd name="T82" fmla="*/ 18 w 2178"/>
              <a:gd name="T83" fmla="*/ 1286 h 1384"/>
              <a:gd name="T84" fmla="*/ 127 w 2178"/>
              <a:gd name="T85" fmla="*/ 1303 h 1384"/>
              <a:gd name="T86" fmla="*/ 168 w 2178"/>
              <a:gd name="T87" fmla="*/ 1247 h 1384"/>
              <a:gd name="T88" fmla="*/ 440 w 2178"/>
              <a:gd name="T89" fmla="*/ 1034 h 1384"/>
              <a:gd name="T90" fmla="*/ 550 w 2178"/>
              <a:gd name="T91" fmla="*/ 985 h 1384"/>
              <a:gd name="T92" fmla="*/ 1138 w 2178"/>
              <a:gd name="T93" fmla="*/ 584 h 1384"/>
              <a:gd name="T94" fmla="*/ 1202 w 2178"/>
              <a:gd name="T95" fmla="*/ 651 h 1384"/>
              <a:gd name="T96" fmla="*/ 1289 w 2178"/>
              <a:gd name="T97" fmla="*/ 1028 h 1384"/>
              <a:gd name="T98" fmla="*/ 1395 w 2178"/>
              <a:gd name="T99" fmla="*/ 1134 h 1384"/>
              <a:gd name="T100" fmla="*/ 1398 w 2178"/>
              <a:gd name="T101" fmla="*/ 1163 h 1384"/>
              <a:gd name="T102" fmla="*/ 1355 w 2178"/>
              <a:gd name="T103" fmla="*/ 1215 h 1384"/>
              <a:gd name="T104" fmla="*/ 1286 w 2178"/>
              <a:gd name="T105" fmla="*/ 1163 h 1384"/>
              <a:gd name="T106" fmla="*/ 1227 w 2178"/>
              <a:gd name="T107" fmla="*/ 1130 h 1384"/>
              <a:gd name="T108" fmla="*/ 1054 w 2178"/>
              <a:gd name="T109" fmla="*/ 1114 h 1384"/>
              <a:gd name="T110" fmla="*/ 1041 w 2178"/>
              <a:gd name="T111" fmla="*/ 1065 h 1384"/>
              <a:gd name="T112" fmla="*/ 1101 w 2178"/>
              <a:gd name="T113" fmla="*/ 1089 h 1384"/>
              <a:gd name="T114" fmla="*/ 1127 w 2178"/>
              <a:gd name="T115" fmla="*/ 1101 h 1384"/>
              <a:gd name="T116" fmla="*/ 1142 w 2178"/>
              <a:gd name="T117" fmla="*/ 1108 h 1384"/>
              <a:gd name="T118" fmla="*/ 1171 w 2178"/>
              <a:gd name="T119" fmla="*/ 1094 h 1384"/>
              <a:gd name="T120" fmla="*/ 1213 w 2178"/>
              <a:gd name="T121" fmla="*/ 1048 h 1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78" h="1384">
                <a:moveTo>
                  <a:pt x="1179" y="651"/>
                </a:moveTo>
                <a:lnTo>
                  <a:pt x="1179" y="651"/>
                </a:lnTo>
                <a:lnTo>
                  <a:pt x="1170" y="654"/>
                </a:lnTo>
                <a:lnTo>
                  <a:pt x="1156" y="661"/>
                </a:lnTo>
                <a:lnTo>
                  <a:pt x="1142" y="670"/>
                </a:lnTo>
                <a:lnTo>
                  <a:pt x="1134" y="675"/>
                </a:lnTo>
                <a:lnTo>
                  <a:pt x="1129" y="681"/>
                </a:lnTo>
                <a:lnTo>
                  <a:pt x="1129" y="681"/>
                </a:lnTo>
                <a:lnTo>
                  <a:pt x="1122" y="690"/>
                </a:lnTo>
                <a:lnTo>
                  <a:pt x="1116" y="696"/>
                </a:lnTo>
                <a:lnTo>
                  <a:pt x="1111" y="704"/>
                </a:lnTo>
                <a:lnTo>
                  <a:pt x="1106" y="719"/>
                </a:lnTo>
                <a:lnTo>
                  <a:pt x="1106" y="719"/>
                </a:lnTo>
                <a:lnTo>
                  <a:pt x="1101" y="736"/>
                </a:lnTo>
                <a:lnTo>
                  <a:pt x="1096" y="750"/>
                </a:lnTo>
                <a:lnTo>
                  <a:pt x="1092" y="761"/>
                </a:lnTo>
                <a:lnTo>
                  <a:pt x="1091" y="770"/>
                </a:lnTo>
                <a:lnTo>
                  <a:pt x="1091" y="770"/>
                </a:lnTo>
                <a:lnTo>
                  <a:pt x="1091" y="780"/>
                </a:lnTo>
                <a:lnTo>
                  <a:pt x="1091" y="793"/>
                </a:lnTo>
                <a:lnTo>
                  <a:pt x="1091" y="800"/>
                </a:lnTo>
                <a:lnTo>
                  <a:pt x="1092" y="808"/>
                </a:lnTo>
                <a:lnTo>
                  <a:pt x="1096" y="816"/>
                </a:lnTo>
                <a:lnTo>
                  <a:pt x="1100" y="825"/>
                </a:lnTo>
                <a:lnTo>
                  <a:pt x="1100" y="825"/>
                </a:lnTo>
                <a:lnTo>
                  <a:pt x="1111" y="841"/>
                </a:lnTo>
                <a:lnTo>
                  <a:pt x="1122" y="856"/>
                </a:lnTo>
                <a:lnTo>
                  <a:pt x="1132" y="868"/>
                </a:lnTo>
                <a:lnTo>
                  <a:pt x="1138" y="878"/>
                </a:lnTo>
                <a:lnTo>
                  <a:pt x="1138" y="878"/>
                </a:lnTo>
                <a:lnTo>
                  <a:pt x="1140" y="881"/>
                </a:lnTo>
                <a:lnTo>
                  <a:pt x="1142" y="883"/>
                </a:lnTo>
                <a:lnTo>
                  <a:pt x="1147" y="887"/>
                </a:lnTo>
                <a:lnTo>
                  <a:pt x="1148" y="889"/>
                </a:lnTo>
                <a:lnTo>
                  <a:pt x="1148" y="892"/>
                </a:lnTo>
                <a:lnTo>
                  <a:pt x="1147" y="895"/>
                </a:lnTo>
                <a:lnTo>
                  <a:pt x="1144" y="900"/>
                </a:lnTo>
                <a:lnTo>
                  <a:pt x="1144" y="900"/>
                </a:lnTo>
                <a:lnTo>
                  <a:pt x="1129" y="927"/>
                </a:lnTo>
                <a:lnTo>
                  <a:pt x="1117" y="947"/>
                </a:lnTo>
                <a:lnTo>
                  <a:pt x="1117" y="947"/>
                </a:lnTo>
                <a:lnTo>
                  <a:pt x="1110" y="961"/>
                </a:lnTo>
                <a:lnTo>
                  <a:pt x="1100" y="983"/>
                </a:lnTo>
                <a:lnTo>
                  <a:pt x="1088" y="1012"/>
                </a:lnTo>
                <a:lnTo>
                  <a:pt x="1088" y="1012"/>
                </a:lnTo>
                <a:lnTo>
                  <a:pt x="1078" y="1015"/>
                </a:lnTo>
                <a:lnTo>
                  <a:pt x="1054" y="1021"/>
                </a:lnTo>
                <a:lnTo>
                  <a:pt x="1031" y="1028"/>
                </a:lnTo>
                <a:lnTo>
                  <a:pt x="1021" y="1032"/>
                </a:lnTo>
                <a:lnTo>
                  <a:pt x="1015" y="1036"/>
                </a:lnTo>
                <a:lnTo>
                  <a:pt x="1015" y="1036"/>
                </a:lnTo>
                <a:lnTo>
                  <a:pt x="1006" y="1049"/>
                </a:lnTo>
                <a:lnTo>
                  <a:pt x="994" y="1066"/>
                </a:lnTo>
                <a:lnTo>
                  <a:pt x="979" y="1089"/>
                </a:lnTo>
                <a:lnTo>
                  <a:pt x="979" y="1089"/>
                </a:lnTo>
                <a:lnTo>
                  <a:pt x="964" y="1106"/>
                </a:lnTo>
                <a:lnTo>
                  <a:pt x="953" y="1118"/>
                </a:lnTo>
                <a:lnTo>
                  <a:pt x="947" y="1122"/>
                </a:lnTo>
                <a:lnTo>
                  <a:pt x="943" y="1124"/>
                </a:lnTo>
                <a:lnTo>
                  <a:pt x="943" y="1124"/>
                </a:lnTo>
                <a:lnTo>
                  <a:pt x="935" y="1128"/>
                </a:lnTo>
                <a:lnTo>
                  <a:pt x="927" y="1133"/>
                </a:lnTo>
                <a:lnTo>
                  <a:pt x="918" y="1139"/>
                </a:lnTo>
                <a:lnTo>
                  <a:pt x="918" y="1139"/>
                </a:lnTo>
                <a:lnTo>
                  <a:pt x="915" y="1143"/>
                </a:lnTo>
                <a:lnTo>
                  <a:pt x="905" y="1150"/>
                </a:lnTo>
                <a:lnTo>
                  <a:pt x="905" y="1150"/>
                </a:lnTo>
                <a:lnTo>
                  <a:pt x="894" y="1155"/>
                </a:lnTo>
                <a:lnTo>
                  <a:pt x="878" y="1163"/>
                </a:lnTo>
                <a:lnTo>
                  <a:pt x="871" y="1167"/>
                </a:lnTo>
                <a:lnTo>
                  <a:pt x="863" y="1174"/>
                </a:lnTo>
                <a:lnTo>
                  <a:pt x="859" y="1182"/>
                </a:lnTo>
                <a:lnTo>
                  <a:pt x="856" y="1187"/>
                </a:lnTo>
                <a:lnTo>
                  <a:pt x="855" y="1192"/>
                </a:lnTo>
                <a:lnTo>
                  <a:pt x="855" y="1192"/>
                </a:lnTo>
                <a:lnTo>
                  <a:pt x="852" y="1207"/>
                </a:lnTo>
                <a:lnTo>
                  <a:pt x="851" y="1225"/>
                </a:lnTo>
                <a:lnTo>
                  <a:pt x="851" y="1246"/>
                </a:lnTo>
                <a:lnTo>
                  <a:pt x="852" y="1268"/>
                </a:lnTo>
                <a:lnTo>
                  <a:pt x="855" y="1291"/>
                </a:lnTo>
                <a:lnTo>
                  <a:pt x="859" y="1310"/>
                </a:lnTo>
                <a:lnTo>
                  <a:pt x="863" y="1326"/>
                </a:lnTo>
                <a:lnTo>
                  <a:pt x="866" y="1332"/>
                </a:lnTo>
                <a:lnTo>
                  <a:pt x="870" y="1336"/>
                </a:lnTo>
                <a:lnTo>
                  <a:pt x="870" y="1336"/>
                </a:lnTo>
                <a:lnTo>
                  <a:pt x="878" y="1342"/>
                </a:lnTo>
                <a:lnTo>
                  <a:pt x="889" y="1348"/>
                </a:lnTo>
                <a:lnTo>
                  <a:pt x="902" y="1355"/>
                </a:lnTo>
                <a:lnTo>
                  <a:pt x="916" y="1361"/>
                </a:lnTo>
                <a:lnTo>
                  <a:pt x="931" y="1364"/>
                </a:lnTo>
                <a:lnTo>
                  <a:pt x="945" y="1368"/>
                </a:lnTo>
                <a:lnTo>
                  <a:pt x="958" y="1371"/>
                </a:lnTo>
                <a:lnTo>
                  <a:pt x="968" y="1372"/>
                </a:lnTo>
                <a:lnTo>
                  <a:pt x="968" y="1372"/>
                </a:lnTo>
                <a:lnTo>
                  <a:pt x="1094" y="1380"/>
                </a:lnTo>
                <a:lnTo>
                  <a:pt x="1172" y="1384"/>
                </a:lnTo>
                <a:lnTo>
                  <a:pt x="1202" y="1384"/>
                </a:lnTo>
                <a:lnTo>
                  <a:pt x="1212" y="1384"/>
                </a:lnTo>
                <a:lnTo>
                  <a:pt x="1218" y="1383"/>
                </a:lnTo>
                <a:lnTo>
                  <a:pt x="1218" y="1383"/>
                </a:lnTo>
                <a:lnTo>
                  <a:pt x="1243" y="1376"/>
                </a:lnTo>
                <a:lnTo>
                  <a:pt x="1271" y="1364"/>
                </a:lnTo>
                <a:lnTo>
                  <a:pt x="1298" y="1352"/>
                </a:lnTo>
                <a:lnTo>
                  <a:pt x="1309" y="1346"/>
                </a:lnTo>
                <a:lnTo>
                  <a:pt x="1315" y="1340"/>
                </a:lnTo>
                <a:lnTo>
                  <a:pt x="1315" y="1340"/>
                </a:lnTo>
                <a:lnTo>
                  <a:pt x="1320" y="1335"/>
                </a:lnTo>
                <a:lnTo>
                  <a:pt x="1321" y="1330"/>
                </a:lnTo>
                <a:lnTo>
                  <a:pt x="1324" y="1321"/>
                </a:lnTo>
                <a:lnTo>
                  <a:pt x="1324" y="1316"/>
                </a:lnTo>
                <a:lnTo>
                  <a:pt x="1325" y="1314"/>
                </a:lnTo>
                <a:lnTo>
                  <a:pt x="1329" y="1312"/>
                </a:lnTo>
                <a:lnTo>
                  <a:pt x="1333" y="1310"/>
                </a:lnTo>
                <a:lnTo>
                  <a:pt x="1333" y="1310"/>
                </a:lnTo>
                <a:lnTo>
                  <a:pt x="1351" y="1312"/>
                </a:lnTo>
                <a:lnTo>
                  <a:pt x="1378" y="1312"/>
                </a:lnTo>
                <a:lnTo>
                  <a:pt x="1408" y="1313"/>
                </a:lnTo>
                <a:lnTo>
                  <a:pt x="1432" y="1313"/>
                </a:lnTo>
                <a:lnTo>
                  <a:pt x="1432" y="1313"/>
                </a:lnTo>
                <a:lnTo>
                  <a:pt x="1441" y="1312"/>
                </a:lnTo>
                <a:lnTo>
                  <a:pt x="1449" y="1310"/>
                </a:lnTo>
                <a:lnTo>
                  <a:pt x="1464" y="1307"/>
                </a:lnTo>
                <a:lnTo>
                  <a:pt x="1483" y="1303"/>
                </a:lnTo>
                <a:lnTo>
                  <a:pt x="1494" y="1303"/>
                </a:lnTo>
                <a:lnTo>
                  <a:pt x="1509" y="1303"/>
                </a:lnTo>
                <a:lnTo>
                  <a:pt x="1509" y="1303"/>
                </a:lnTo>
                <a:lnTo>
                  <a:pt x="1542" y="1303"/>
                </a:lnTo>
                <a:lnTo>
                  <a:pt x="1573" y="1302"/>
                </a:lnTo>
                <a:lnTo>
                  <a:pt x="1586" y="1300"/>
                </a:lnTo>
                <a:lnTo>
                  <a:pt x="1597" y="1298"/>
                </a:lnTo>
                <a:lnTo>
                  <a:pt x="1605" y="1297"/>
                </a:lnTo>
                <a:lnTo>
                  <a:pt x="1607" y="1296"/>
                </a:lnTo>
                <a:lnTo>
                  <a:pt x="1608" y="1294"/>
                </a:lnTo>
                <a:lnTo>
                  <a:pt x="1608" y="1294"/>
                </a:lnTo>
                <a:lnTo>
                  <a:pt x="1608" y="1289"/>
                </a:lnTo>
                <a:lnTo>
                  <a:pt x="1610" y="1282"/>
                </a:lnTo>
                <a:lnTo>
                  <a:pt x="1610" y="1260"/>
                </a:lnTo>
                <a:lnTo>
                  <a:pt x="1610" y="1236"/>
                </a:lnTo>
                <a:lnTo>
                  <a:pt x="1608" y="1218"/>
                </a:lnTo>
                <a:lnTo>
                  <a:pt x="1608" y="1218"/>
                </a:lnTo>
                <a:lnTo>
                  <a:pt x="1606" y="1208"/>
                </a:lnTo>
                <a:lnTo>
                  <a:pt x="1602" y="1195"/>
                </a:lnTo>
                <a:lnTo>
                  <a:pt x="1591" y="1160"/>
                </a:lnTo>
                <a:lnTo>
                  <a:pt x="1579" y="1124"/>
                </a:lnTo>
                <a:lnTo>
                  <a:pt x="1570" y="1100"/>
                </a:lnTo>
                <a:lnTo>
                  <a:pt x="1570" y="1100"/>
                </a:lnTo>
                <a:lnTo>
                  <a:pt x="1564" y="1090"/>
                </a:lnTo>
                <a:lnTo>
                  <a:pt x="1555" y="1079"/>
                </a:lnTo>
                <a:lnTo>
                  <a:pt x="1543" y="1068"/>
                </a:lnTo>
                <a:lnTo>
                  <a:pt x="1531" y="1055"/>
                </a:lnTo>
                <a:lnTo>
                  <a:pt x="1507" y="1034"/>
                </a:lnTo>
                <a:lnTo>
                  <a:pt x="1494" y="1021"/>
                </a:lnTo>
                <a:lnTo>
                  <a:pt x="1494" y="1021"/>
                </a:lnTo>
                <a:lnTo>
                  <a:pt x="1483" y="1005"/>
                </a:lnTo>
                <a:lnTo>
                  <a:pt x="1467" y="980"/>
                </a:lnTo>
                <a:lnTo>
                  <a:pt x="1447" y="947"/>
                </a:lnTo>
                <a:lnTo>
                  <a:pt x="1523" y="926"/>
                </a:lnTo>
                <a:lnTo>
                  <a:pt x="1523" y="926"/>
                </a:lnTo>
                <a:lnTo>
                  <a:pt x="1601" y="1000"/>
                </a:lnTo>
                <a:lnTo>
                  <a:pt x="1658" y="1053"/>
                </a:lnTo>
                <a:lnTo>
                  <a:pt x="1677" y="1074"/>
                </a:lnTo>
                <a:lnTo>
                  <a:pt x="1688" y="1085"/>
                </a:lnTo>
                <a:lnTo>
                  <a:pt x="1688" y="1085"/>
                </a:lnTo>
                <a:lnTo>
                  <a:pt x="1697" y="1094"/>
                </a:lnTo>
                <a:lnTo>
                  <a:pt x="1714" y="1110"/>
                </a:lnTo>
                <a:lnTo>
                  <a:pt x="1761" y="1150"/>
                </a:lnTo>
                <a:lnTo>
                  <a:pt x="1787" y="1171"/>
                </a:lnTo>
                <a:lnTo>
                  <a:pt x="1813" y="1190"/>
                </a:lnTo>
                <a:lnTo>
                  <a:pt x="1834" y="1204"/>
                </a:lnTo>
                <a:lnTo>
                  <a:pt x="1850" y="1213"/>
                </a:lnTo>
                <a:lnTo>
                  <a:pt x="1850" y="1213"/>
                </a:lnTo>
                <a:lnTo>
                  <a:pt x="1862" y="1218"/>
                </a:lnTo>
                <a:lnTo>
                  <a:pt x="1878" y="1223"/>
                </a:lnTo>
                <a:lnTo>
                  <a:pt x="1911" y="1229"/>
                </a:lnTo>
                <a:lnTo>
                  <a:pt x="1941" y="1233"/>
                </a:lnTo>
                <a:lnTo>
                  <a:pt x="1954" y="1235"/>
                </a:lnTo>
                <a:lnTo>
                  <a:pt x="1954" y="1235"/>
                </a:lnTo>
                <a:lnTo>
                  <a:pt x="1965" y="1239"/>
                </a:lnTo>
                <a:lnTo>
                  <a:pt x="1986" y="1245"/>
                </a:lnTo>
                <a:lnTo>
                  <a:pt x="2000" y="1249"/>
                </a:lnTo>
                <a:lnTo>
                  <a:pt x="2015" y="1250"/>
                </a:lnTo>
                <a:lnTo>
                  <a:pt x="2031" y="1250"/>
                </a:lnTo>
                <a:lnTo>
                  <a:pt x="2048" y="1247"/>
                </a:lnTo>
                <a:lnTo>
                  <a:pt x="2048" y="1247"/>
                </a:lnTo>
                <a:lnTo>
                  <a:pt x="2064" y="1243"/>
                </a:lnTo>
                <a:lnTo>
                  <a:pt x="2077" y="1236"/>
                </a:lnTo>
                <a:lnTo>
                  <a:pt x="2090" y="1230"/>
                </a:lnTo>
                <a:lnTo>
                  <a:pt x="2100" y="1223"/>
                </a:lnTo>
                <a:lnTo>
                  <a:pt x="2107" y="1217"/>
                </a:lnTo>
                <a:lnTo>
                  <a:pt x="2112" y="1212"/>
                </a:lnTo>
                <a:lnTo>
                  <a:pt x="2116" y="1207"/>
                </a:lnTo>
                <a:lnTo>
                  <a:pt x="2116" y="1207"/>
                </a:lnTo>
                <a:lnTo>
                  <a:pt x="2118" y="1209"/>
                </a:lnTo>
                <a:lnTo>
                  <a:pt x="2123" y="1214"/>
                </a:lnTo>
                <a:lnTo>
                  <a:pt x="2128" y="1217"/>
                </a:lnTo>
                <a:lnTo>
                  <a:pt x="2133" y="1218"/>
                </a:lnTo>
                <a:lnTo>
                  <a:pt x="2140" y="1218"/>
                </a:lnTo>
                <a:lnTo>
                  <a:pt x="2148" y="1215"/>
                </a:lnTo>
                <a:lnTo>
                  <a:pt x="2148" y="1215"/>
                </a:lnTo>
                <a:lnTo>
                  <a:pt x="2151" y="1213"/>
                </a:lnTo>
                <a:lnTo>
                  <a:pt x="2155" y="1209"/>
                </a:lnTo>
                <a:lnTo>
                  <a:pt x="2159" y="1204"/>
                </a:lnTo>
                <a:lnTo>
                  <a:pt x="2162" y="1198"/>
                </a:lnTo>
                <a:lnTo>
                  <a:pt x="2168" y="1185"/>
                </a:lnTo>
                <a:lnTo>
                  <a:pt x="2173" y="1169"/>
                </a:lnTo>
                <a:lnTo>
                  <a:pt x="2176" y="1151"/>
                </a:lnTo>
                <a:lnTo>
                  <a:pt x="2178" y="1134"/>
                </a:lnTo>
                <a:lnTo>
                  <a:pt x="2177" y="1121"/>
                </a:lnTo>
                <a:lnTo>
                  <a:pt x="2176" y="1114"/>
                </a:lnTo>
                <a:lnTo>
                  <a:pt x="2175" y="1110"/>
                </a:lnTo>
                <a:lnTo>
                  <a:pt x="2175" y="1110"/>
                </a:lnTo>
                <a:lnTo>
                  <a:pt x="2155" y="1062"/>
                </a:lnTo>
                <a:lnTo>
                  <a:pt x="2146" y="1038"/>
                </a:lnTo>
                <a:lnTo>
                  <a:pt x="2141" y="1023"/>
                </a:lnTo>
                <a:lnTo>
                  <a:pt x="2141" y="1023"/>
                </a:lnTo>
                <a:lnTo>
                  <a:pt x="2141" y="1018"/>
                </a:lnTo>
                <a:lnTo>
                  <a:pt x="2141" y="1014"/>
                </a:lnTo>
                <a:lnTo>
                  <a:pt x="2143" y="1009"/>
                </a:lnTo>
                <a:lnTo>
                  <a:pt x="2143" y="1002"/>
                </a:lnTo>
                <a:lnTo>
                  <a:pt x="2141" y="996"/>
                </a:lnTo>
                <a:lnTo>
                  <a:pt x="2139" y="990"/>
                </a:lnTo>
                <a:lnTo>
                  <a:pt x="2133" y="984"/>
                </a:lnTo>
                <a:lnTo>
                  <a:pt x="2124" y="979"/>
                </a:lnTo>
                <a:lnTo>
                  <a:pt x="2124" y="979"/>
                </a:lnTo>
                <a:lnTo>
                  <a:pt x="2113" y="974"/>
                </a:lnTo>
                <a:lnTo>
                  <a:pt x="2101" y="970"/>
                </a:lnTo>
                <a:lnTo>
                  <a:pt x="2090" y="967"/>
                </a:lnTo>
                <a:lnTo>
                  <a:pt x="2077" y="965"/>
                </a:lnTo>
                <a:lnTo>
                  <a:pt x="2066" y="964"/>
                </a:lnTo>
                <a:lnTo>
                  <a:pt x="2058" y="964"/>
                </a:lnTo>
                <a:lnTo>
                  <a:pt x="2049" y="965"/>
                </a:lnTo>
                <a:lnTo>
                  <a:pt x="2044" y="968"/>
                </a:lnTo>
                <a:lnTo>
                  <a:pt x="2044" y="968"/>
                </a:lnTo>
                <a:lnTo>
                  <a:pt x="2042" y="970"/>
                </a:lnTo>
                <a:lnTo>
                  <a:pt x="2040" y="974"/>
                </a:lnTo>
                <a:lnTo>
                  <a:pt x="2038" y="983"/>
                </a:lnTo>
                <a:lnTo>
                  <a:pt x="2037" y="994"/>
                </a:lnTo>
                <a:lnTo>
                  <a:pt x="2037" y="1007"/>
                </a:lnTo>
                <a:lnTo>
                  <a:pt x="2035" y="1030"/>
                </a:lnTo>
                <a:lnTo>
                  <a:pt x="2035" y="1037"/>
                </a:lnTo>
                <a:lnTo>
                  <a:pt x="2034" y="1039"/>
                </a:lnTo>
                <a:lnTo>
                  <a:pt x="2033" y="1041"/>
                </a:lnTo>
                <a:lnTo>
                  <a:pt x="2033" y="1041"/>
                </a:lnTo>
                <a:lnTo>
                  <a:pt x="1968" y="1041"/>
                </a:lnTo>
                <a:lnTo>
                  <a:pt x="1909" y="1041"/>
                </a:lnTo>
                <a:lnTo>
                  <a:pt x="1909" y="1041"/>
                </a:lnTo>
                <a:lnTo>
                  <a:pt x="1905" y="1026"/>
                </a:lnTo>
                <a:lnTo>
                  <a:pt x="1898" y="994"/>
                </a:lnTo>
                <a:lnTo>
                  <a:pt x="1898" y="994"/>
                </a:lnTo>
                <a:lnTo>
                  <a:pt x="1888" y="930"/>
                </a:lnTo>
                <a:lnTo>
                  <a:pt x="1880" y="879"/>
                </a:lnTo>
                <a:lnTo>
                  <a:pt x="1880" y="879"/>
                </a:lnTo>
                <a:lnTo>
                  <a:pt x="1874" y="862"/>
                </a:lnTo>
                <a:lnTo>
                  <a:pt x="1862" y="829"/>
                </a:lnTo>
                <a:lnTo>
                  <a:pt x="1842" y="781"/>
                </a:lnTo>
                <a:lnTo>
                  <a:pt x="1842" y="781"/>
                </a:lnTo>
                <a:lnTo>
                  <a:pt x="1846" y="776"/>
                </a:lnTo>
                <a:lnTo>
                  <a:pt x="1848" y="771"/>
                </a:lnTo>
                <a:lnTo>
                  <a:pt x="1851" y="766"/>
                </a:lnTo>
                <a:lnTo>
                  <a:pt x="1853" y="759"/>
                </a:lnTo>
                <a:lnTo>
                  <a:pt x="1853" y="751"/>
                </a:lnTo>
                <a:lnTo>
                  <a:pt x="1851" y="744"/>
                </a:lnTo>
                <a:lnTo>
                  <a:pt x="1848" y="740"/>
                </a:lnTo>
                <a:lnTo>
                  <a:pt x="1845" y="735"/>
                </a:lnTo>
                <a:lnTo>
                  <a:pt x="1845" y="735"/>
                </a:lnTo>
                <a:lnTo>
                  <a:pt x="1839" y="730"/>
                </a:lnTo>
                <a:lnTo>
                  <a:pt x="1834" y="728"/>
                </a:lnTo>
                <a:lnTo>
                  <a:pt x="1825" y="728"/>
                </a:lnTo>
                <a:lnTo>
                  <a:pt x="1821" y="725"/>
                </a:lnTo>
                <a:lnTo>
                  <a:pt x="1816" y="720"/>
                </a:lnTo>
                <a:lnTo>
                  <a:pt x="1810" y="712"/>
                </a:lnTo>
                <a:lnTo>
                  <a:pt x="1803" y="696"/>
                </a:lnTo>
                <a:lnTo>
                  <a:pt x="1803" y="696"/>
                </a:lnTo>
                <a:lnTo>
                  <a:pt x="1784" y="660"/>
                </a:lnTo>
                <a:lnTo>
                  <a:pt x="1770" y="632"/>
                </a:lnTo>
                <a:lnTo>
                  <a:pt x="1757" y="610"/>
                </a:lnTo>
                <a:lnTo>
                  <a:pt x="1747" y="596"/>
                </a:lnTo>
                <a:lnTo>
                  <a:pt x="1747" y="596"/>
                </a:lnTo>
                <a:lnTo>
                  <a:pt x="1724" y="566"/>
                </a:lnTo>
                <a:lnTo>
                  <a:pt x="1710" y="548"/>
                </a:lnTo>
                <a:lnTo>
                  <a:pt x="1698" y="534"/>
                </a:lnTo>
                <a:lnTo>
                  <a:pt x="1698" y="534"/>
                </a:lnTo>
                <a:lnTo>
                  <a:pt x="1690" y="523"/>
                </a:lnTo>
                <a:lnTo>
                  <a:pt x="1675" y="500"/>
                </a:lnTo>
                <a:lnTo>
                  <a:pt x="1633" y="436"/>
                </a:lnTo>
                <a:lnTo>
                  <a:pt x="1594" y="373"/>
                </a:lnTo>
                <a:lnTo>
                  <a:pt x="1578" y="350"/>
                </a:lnTo>
                <a:lnTo>
                  <a:pt x="1570" y="339"/>
                </a:lnTo>
                <a:lnTo>
                  <a:pt x="1570" y="339"/>
                </a:lnTo>
                <a:lnTo>
                  <a:pt x="1562" y="328"/>
                </a:lnTo>
                <a:lnTo>
                  <a:pt x="1555" y="316"/>
                </a:lnTo>
                <a:lnTo>
                  <a:pt x="1549" y="308"/>
                </a:lnTo>
                <a:lnTo>
                  <a:pt x="1546" y="304"/>
                </a:lnTo>
                <a:lnTo>
                  <a:pt x="1542" y="303"/>
                </a:lnTo>
                <a:lnTo>
                  <a:pt x="1542" y="303"/>
                </a:lnTo>
                <a:lnTo>
                  <a:pt x="1534" y="299"/>
                </a:lnTo>
                <a:lnTo>
                  <a:pt x="1528" y="294"/>
                </a:lnTo>
                <a:lnTo>
                  <a:pt x="1518" y="291"/>
                </a:lnTo>
                <a:lnTo>
                  <a:pt x="1512" y="288"/>
                </a:lnTo>
                <a:lnTo>
                  <a:pt x="1504" y="288"/>
                </a:lnTo>
                <a:lnTo>
                  <a:pt x="1432" y="281"/>
                </a:lnTo>
                <a:lnTo>
                  <a:pt x="1432" y="281"/>
                </a:lnTo>
                <a:lnTo>
                  <a:pt x="1582" y="177"/>
                </a:lnTo>
                <a:lnTo>
                  <a:pt x="1686" y="103"/>
                </a:lnTo>
                <a:lnTo>
                  <a:pt x="1720" y="79"/>
                </a:lnTo>
                <a:lnTo>
                  <a:pt x="1735" y="68"/>
                </a:lnTo>
                <a:lnTo>
                  <a:pt x="1735" y="68"/>
                </a:lnTo>
                <a:lnTo>
                  <a:pt x="1735" y="64"/>
                </a:lnTo>
                <a:lnTo>
                  <a:pt x="1734" y="58"/>
                </a:lnTo>
                <a:lnTo>
                  <a:pt x="1731" y="50"/>
                </a:lnTo>
                <a:lnTo>
                  <a:pt x="1726" y="43"/>
                </a:lnTo>
                <a:lnTo>
                  <a:pt x="1722" y="36"/>
                </a:lnTo>
                <a:lnTo>
                  <a:pt x="1717" y="31"/>
                </a:lnTo>
                <a:lnTo>
                  <a:pt x="1710" y="26"/>
                </a:lnTo>
                <a:lnTo>
                  <a:pt x="1708" y="26"/>
                </a:lnTo>
                <a:lnTo>
                  <a:pt x="1706" y="26"/>
                </a:lnTo>
                <a:lnTo>
                  <a:pt x="1706" y="26"/>
                </a:lnTo>
                <a:lnTo>
                  <a:pt x="1699" y="28"/>
                </a:lnTo>
                <a:lnTo>
                  <a:pt x="1688" y="36"/>
                </a:lnTo>
                <a:lnTo>
                  <a:pt x="1651" y="62"/>
                </a:lnTo>
                <a:lnTo>
                  <a:pt x="1549" y="140"/>
                </a:lnTo>
                <a:lnTo>
                  <a:pt x="1405" y="254"/>
                </a:lnTo>
                <a:lnTo>
                  <a:pt x="1405" y="254"/>
                </a:lnTo>
                <a:lnTo>
                  <a:pt x="1410" y="214"/>
                </a:lnTo>
                <a:lnTo>
                  <a:pt x="1414" y="181"/>
                </a:lnTo>
                <a:lnTo>
                  <a:pt x="1415" y="164"/>
                </a:lnTo>
                <a:lnTo>
                  <a:pt x="1415" y="150"/>
                </a:lnTo>
                <a:lnTo>
                  <a:pt x="1415" y="150"/>
                </a:lnTo>
                <a:lnTo>
                  <a:pt x="1414" y="129"/>
                </a:lnTo>
                <a:lnTo>
                  <a:pt x="1411" y="116"/>
                </a:lnTo>
                <a:lnTo>
                  <a:pt x="1409" y="107"/>
                </a:lnTo>
                <a:lnTo>
                  <a:pt x="1406" y="102"/>
                </a:lnTo>
                <a:lnTo>
                  <a:pt x="1406" y="102"/>
                </a:lnTo>
                <a:lnTo>
                  <a:pt x="1401" y="95"/>
                </a:lnTo>
                <a:lnTo>
                  <a:pt x="1392" y="85"/>
                </a:lnTo>
                <a:lnTo>
                  <a:pt x="1379" y="71"/>
                </a:lnTo>
                <a:lnTo>
                  <a:pt x="1379" y="71"/>
                </a:lnTo>
                <a:lnTo>
                  <a:pt x="1371" y="62"/>
                </a:lnTo>
                <a:lnTo>
                  <a:pt x="1351" y="38"/>
                </a:lnTo>
                <a:lnTo>
                  <a:pt x="1339" y="26"/>
                </a:lnTo>
                <a:lnTo>
                  <a:pt x="1326" y="16"/>
                </a:lnTo>
                <a:lnTo>
                  <a:pt x="1315" y="9"/>
                </a:lnTo>
                <a:lnTo>
                  <a:pt x="1312" y="6"/>
                </a:lnTo>
                <a:lnTo>
                  <a:pt x="1307" y="6"/>
                </a:lnTo>
                <a:lnTo>
                  <a:pt x="1307" y="6"/>
                </a:lnTo>
                <a:lnTo>
                  <a:pt x="1299" y="7"/>
                </a:lnTo>
                <a:lnTo>
                  <a:pt x="1291" y="7"/>
                </a:lnTo>
                <a:lnTo>
                  <a:pt x="1271" y="5"/>
                </a:lnTo>
                <a:lnTo>
                  <a:pt x="1244" y="0"/>
                </a:lnTo>
                <a:lnTo>
                  <a:pt x="1244" y="0"/>
                </a:lnTo>
                <a:lnTo>
                  <a:pt x="1225" y="0"/>
                </a:lnTo>
                <a:lnTo>
                  <a:pt x="1191" y="2"/>
                </a:lnTo>
                <a:lnTo>
                  <a:pt x="1172" y="5"/>
                </a:lnTo>
                <a:lnTo>
                  <a:pt x="1156" y="7"/>
                </a:lnTo>
                <a:lnTo>
                  <a:pt x="1144" y="11"/>
                </a:lnTo>
                <a:lnTo>
                  <a:pt x="1140" y="15"/>
                </a:lnTo>
                <a:lnTo>
                  <a:pt x="1138" y="17"/>
                </a:lnTo>
                <a:lnTo>
                  <a:pt x="1138" y="17"/>
                </a:lnTo>
                <a:lnTo>
                  <a:pt x="1136" y="27"/>
                </a:lnTo>
                <a:lnTo>
                  <a:pt x="1134" y="34"/>
                </a:lnTo>
                <a:lnTo>
                  <a:pt x="1132" y="43"/>
                </a:lnTo>
                <a:lnTo>
                  <a:pt x="1126" y="55"/>
                </a:lnTo>
                <a:lnTo>
                  <a:pt x="1126" y="55"/>
                </a:lnTo>
                <a:lnTo>
                  <a:pt x="1108" y="81"/>
                </a:lnTo>
                <a:lnTo>
                  <a:pt x="1101" y="92"/>
                </a:lnTo>
                <a:lnTo>
                  <a:pt x="1097" y="100"/>
                </a:lnTo>
                <a:lnTo>
                  <a:pt x="1097" y="100"/>
                </a:lnTo>
                <a:lnTo>
                  <a:pt x="1095" y="105"/>
                </a:lnTo>
                <a:lnTo>
                  <a:pt x="1092" y="110"/>
                </a:lnTo>
                <a:lnTo>
                  <a:pt x="1089" y="117"/>
                </a:lnTo>
                <a:lnTo>
                  <a:pt x="1088" y="127"/>
                </a:lnTo>
                <a:lnTo>
                  <a:pt x="1088" y="127"/>
                </a:lnTo>
                <a:lnTo>
                  <a:pt x="1086" y="140"/>
                </a:lnTo>
                <a:lnTo>
                  <a:pt x="1086" y="151"/>
                </a:lnTo>
                <a:lnTo>
                  <a:pt x="1088" y="169"/>
                </a:lnTo>
                <a:lnTo>
                  <a:pt x="1088" y="169"/>
                </a:lnTo>
                <a:lnTo>
                  <a:pt x="1086" y="182"/>
                </a:lnTo>
                <a:lnTo>
                  <a:pt x="1088" y="197"/>
                </a:lnTo>
                <a:lnTo>
                  <a:pt x="1088" y="197"/>
                </a:lnTo>
                <a:lnTo>
                  <a:pt x="1090" y="206"/>
                </a:lnTo>
                <a:lnTo>
                  <a:pt x="1096" y="219"/>
                </a:lnTo>
                <a:lnTo>
                  <a:pt x="1104" y="236"/>
                </a:lnTo>
                <a:lnTo>
                  <a:pt x="1104" y="236"/>
                </a:lnTo>
                <a:lnTo>
                  <a:pt x="1104" y="248"/>
                </a:lnTo>
                <a:lnTo>
                  <a:pt x="1104" y="262"/>
                </a:lnTo>
                <a:lnTo>
                  <a:pt x="1104" y="262"/>
                </a:lnTo>
                <a:lnTo>
                  <a:pt x="1105" y="276"/>
                </a:lnTo>
                <a:lnTo>
                  <a:pt x="1104" y="283"/>
                </a:lnTo>
                <a:lnTo>
                  <a:pt x="1104" y="283"/>
                </a:lnTo>
                <a:lnTo>
                  <a:pt x="1076" y="296"/>
                </a:lnTo>
                <a:lnTo>
                  <a:pt x="1054" y="305"/>
                </a:lnTo>
                <a:lnTo>
                  <a:pt x="1036" y="315"/>
                </a:lnTo>
                <a:lnTo>
                  <a:pt x="1036" y="315"/>
                </a:lnTo>
                <a:lnTo>
                  <a:pt x="1004" y="335"/>
                </a:lnTo>
                <a:lnTo>
                  <a:pt x="988" y="346"/>
                </a:lnTo>
                <a:lnTo>
                  <a:pt x="982" y="351"/>
                </a:lnTo>
                <a:lnTo>
                  <a:pt x="979" y="356"/>
                </a:lnTo>
                <a:lnTo>
                  <a:pt x="979" y="356"/>
                </a:lnTo>
                <a:lnTo>
                  <a:pt x="967" y="377"/>
                </a:lnTo>
                <a:lnTo>
                  <a:pt x="945" y="415"/>
                </a:lnTo>
                <a:lnTo>
                  <a:pt x="924" y="452"/>
                </a:lnTo>
                <a:lnTo>
                  <a:pt x="914" y="469"/>
                </a:lnTo>
                <a:lnTo>
                  <a:pt x="914" y="469"/>
                </a:lnTo>
                <a:lnTo>
                  <a:pt x="907" y="478"/>
                </a:lnTo>
                <a:lnTo>
                  <a:pt x="893" y="494"/>
                </a:lnTo>
                <a:lnTo>
                  <a:pt x="878" y="510"/>
                </a:lnTo>
                <a:lnTo>
                  <a:pt x="873" y="516"/>
                </a:lnTo>
                <a:lnTo>
                  <a:pt x="871" y="520"/>
                </a:lnTo>
                <a:lnTo>
                  <a:pt x="871" y="520"/>
                </a:lnTo>
                <a:lnTo>
                  <a:pt x="863" y="530"/>
                </a:lnTo>
                <a:lnTo>
                  <a:pt x="843" y="548"/>
                </a:lnTo>
                <a:lnTo>
                  <a:pt x="780" y="601"/>
                </a:lnTo>
                <a:lnTo>
                  <a:pt x="716" y="658"/>
                </a:lnTo>
                <a:lnTo>
                  <a:pt x="692" y="679"/>
                </a:lnTo>
                <a:lnTo>
                  <a:pt x="685" y="686"/>
                </a:lnTo>
                <a:lnTo>
                  <a:pt x="681" y="691"/>
                </a:lnTo>
                <a:lnTo>
                  <a:pt x="681" y="691"/>
                </a:lnTo>
                <a:lnTo>
                  <a:pt x="675" y="699"/>
                </a:lnTo>
                <a:lnTo>
                  <a:pt x="665" y="709"/>
                </a:lnTo>
                <a:lnTo>
                  <a:pt x="642" y="732"/>
                </a:lnTo>
                <a:lnTo>
                  <a:pt x="602" y="767"/>
                </a:lnTo>
                <a:lnTo>
                  <a:pt x="602" y="767"/>
                </a:lnTo>
                <a:lnTo>
                  <a:pt x="590" y="777"/>
                </a:lnTo>
                <a:lnTo>
                  <a:pt x="574" y="788"/>
                </a:lnTo>
                <a:lnTo>
                  <a:pt x="556" y="800"/>
                </a:lnTo>
                <a:lnTo>
                  <a:pt x="540" y="812"/>
                </a:lnTo>
                <a:lnTo>
                  <a:pt x="540" y="812"/>
                </a:lnTo>
                <a:lnTo>
                  <a:pt x="531" y="819"/>
                </a:lnTo>
                <a:lnTo>
                  <a:pt x="524" y="826"/>
                </a:lnTo>
                <a:lnTo>
                  <a:pt x="511" y="844"/>
                </a:lnTo>
                <a:lnTo>
                  <a:pt x="494" y="867"/>
                </a:lnTo>
                <a:lnTo>
                  <a:pt x="494" y="867"/>
                </a:lnTo>
                <a:lnTo>
                  <a:pt x="488" y="873"/>
                </a:lnTo>
                <a:lnTo>
                  <a:pt x="478" y="882"/>
                </a:lnTo>
                <a:lnTo>
                  <a:pt x="467" y="893"/>
                </a:lnTo>
                <a:lnTo>
                  <a:pt x="462" y="899"/>
                </a:lnTo>
                <a:lnTo>
                  <a:pt x="458" y="905"/>
                </a:lnTo>
                <a:lnTo>
                  <a:pt x="458" y="905"/>
                </a:lnTo>
                <a:lnTo>
                  <a:pt x="454" y="915"/>
                </a:lnTo>
                <a:lnTo>
                  <a:pt x="451" y="924"/>
                </a:lnTo>
                <a:lnTo>
                  <a:pt x="449" y="930"/>
                </a:lnTo>
                <a:lnTo>
                  <a:pt x="449" y="935"/>
                </a:lnTo>
                <a:lnTo>
                  <a:pt x="449" y="935"/>
                </a:lnTo>
                <a:lnTo>
                  <a:pt x="447" y="947"/>
                </a:lnTo>
                <a:lnTo>
                  <a:pt x="449" y="956"/>
                </a:lnTo>
                <a:lnTo>
                  <a:pt x="125" y="1197"/>
                </a:lnTo>
                <a:lnTo>
                  <a:pt x="125" y="1197"/>
                </a:lnTo>
                <a:lnTo>
                  <a:pt x="98" y="1190"/>
                </a:lnTo>
                <a:lnTo>
                  <a:pt x="78" y="1186"/>
                </a:lnTo>
                <a:lnTo>
                  <a:pt x="67" y="1183"/>
                </a:lnTo>
                <a:lnTo>
                  <a:pt x="67" y="1183"/>
                </a:lnTo>
                <a:lnTo>
                  <a:pt x="8" y="1197"/>
                </a:lnTo>
                <a:lnTo>
                  <a:pt x="8" y="1197"/>
                </a:lnTo>
                <a:lnTo>
                  <a:pt x="5" y="1204"/>
                </a:lnTo>
                <a:lnTo>
                  <a:pt x="3" y="1224"/>
                </a:lnTo>
                <a:lnTo>
                  <a:pt x="0" y="1235"/>
                </a:lnTo>
                <a:lnTo>
                  <a:pt x="0" y="1247"/>
                </a:lnTo>
                <a:lnTo>
                  <a:pt x="2" y="1257"/>
                </a:lnTo>
                <a:lnTo>
                  <a:pt x="4" y="1265"/>
                </a:lnTo>
                <a:lnTo>
                  <a:pt x="4" y="1265"/>
                </a:lnTo>
                <a:lnTo>
                  <a:pt x="10" y="1276"/>
                </a:lnTo>
                <a:lnTo>
                  <a:pt x="18" y="1286"/>
                </a:lnTo>
                <a:lnTo>
                  <a:pt x="23" y="1289"/>
                </a:lnTo>
                <a:lnTo>
                  <a:pt x="29" y="1293"/>
                </a:lnTo>
                <a:lnTo>
                  <a:pt x="36" y="1296"/>
                </a:lnTo>
                <a:lnTo>
                  <a:pt x="44" y="1298"/>
                </a:lnTo>
                <a:lnTo>
                  <a:pt x="44" y="1298"/>
                </a:lnTo>
                <a:lnTo>
                  <a:pt x="64" y="1300"/>
                </a:lnTo>
                <a:lnTo>
                  <a:pt x="88" y="1303"/>
                </a:lnTo>
                <a:lnTo>
                  <a:pt x="109" y="1303"/>
                </a:lnTo>
                <a:lnTo>
                  <a:pt x="120" y="1303"/>
                </a:lnTo>
                <a:lnTo>
                  <a:pt x="120" y="1303"/>
                </a:lnTo>
                <a:lnTo>
                  <a:pt x="127" y="1303"/>
                </a:lnTo>
                <a:lnTo>
                  <a:pt x="135" y="1303"/>
                </a:lnTo>
                <a:lnTo>
                  <a:pt x="135" y="1303"/>
                </a:lnTo>
                <a:lnTo>
                  <a:pt x="142" y="1302"/>
                </a:lnTo>
                <a:lnTo>
                  <a:pt x="149" y="1298"/>
                </a:lnTo>
                <a:lnTo>
                  <a:pt x="156" y="1293"/>
                </a:lnTo>
                <a:lnTo>
                  <a:pt x="163" y="1286"/>
                </a:lnTo>
                <a:lnTo>
                  <a:pt x="163" y="1286"/>
                </a:lnTo>
                <a:lnTo>
                  <a:pt x="165" y="1281"/>
                </a:lnTo>
                <a:lnTo>
                  <a:pt x="167" y="1273"/>
                </a:lnTo>
                <a:lnTo>
                  <a:pt x="168" y="1260"/>
                </a:lnTo>
                <a:lnTo>
                  <a:pt x="168" y="1247"/>
                </a:lnTo>
                <a:lnTo>
                  <a:pt x="167" y="1241"/>
                </a:lnTo>
                <a:lnTo>
                  <a:pt x="167" y="1241"/>
                </a:lnTo>
                <a:lnTo>
                  <a:pt x="165" y="1230"/>
                </a:lnTo>
                <a:lnTo>
                  <a:pt x="164" y="1222"/>
                </a:lnTo>
                <a:lnTo>
                  <a:pt x="429" y="1027"/>
                </a:lnTo>
                <a:lnTo>
                  <a:pt x="429" y="1027"/>
                </a:lnTo>
                <a:lnTo>
                  <a:pt x="430" y="1030"/>
                </a:lnTo>
                <a:lnTo>
                  <a:pt x="433" y="1032"/>
                </a:lnTo>
                <a:lnTo>
                  <a:pt x="435" y="1033"/>
                </a:lnTo>
                <a:lnTo>
                  <a:pt x="438" y="1034"/>
                </a:lnTo>
                <a:lnTo>
                  <a:pt x="440" y="1034"/>
                </a:lnTo>
                <a:lnTo>
                  <a:pt x="444" y="1034"/>
                </a:lnTo>
                <a:lnTo>
                  <a:pt x="444" y="1034"/>
                </a:lnTo>
                <a:lnTo>
                  <a:pt x="449" y="1031"/>
                </a:lnTo>
                <a:lnTo>
                  <a:pt x="454" y="1026"/>
                </a:lnTo>
                <a:lnTo>
                  <a:pt x="462" y="1014"/>
                </a:lnTo>
                <a:lnTo>
                  <a:pt x="473" y="996"/>
                </a:lnTo>
                <a:lnTo>
                  <a:pt x="473" y="996"/>
                </a:lnTo>
                <a:lnTo>
                  <a:pt x="508" y="993"/>
                </a:lnTo>
                <a:lnTo>
                  <a:pt x="534" y="989"/>
                </a:lnTo>
                <a:lnTo>
                  <a:pt x="543" y="988"/>
                </a:lnTo>
                <a:lnTo>
                  <a:pt x="550" y="985"/>
                </a:lnTo>
                <a:lnTo>
                  <a:pt x="550" y="985"/>
                </a:lnTo>
                <a:lnTo>
                  <a:pt x="559" y="978"/>
                </a:lnTo>
                <a:lnTo>
                  <a:pt x="570" y="967"/>
                </a:lnTo>
                <a:lnTo>
                  <a:pt x="580" y="954"/>
                </a:lnTo>
                <a:lnTo>
                  <a:pt x="585" y="947"/>
                </a:lnTo>
                <a:lnTo>
                  <a:pt x="585" y="947"/>
                </a:lnTo>
                <a:lnTo>
                  <a:pt x="594" y="905"/>
                </a:lnTo>
                <a:lnTo>
                  <a:pt x="1111" y="542"/>
                </a:lnTo>
                <a:lnTo>
                  <a:pt x="1111" y="542"/>
                </a:lnTo>
                <a:lnTo>
                  <a:pt x="1123" y="562"/>
                </a:lnTo>
                <a:lnTo>
                  <a:pt x="1138" y="584"/>
                </a:lnTo>
                <a:lnTo>
                  <a:pt x="1138" y="584"/>
                </a:lnTo>
                <a:lnTo>
                  <a:pt x="1144" y="587"/>
                </a:lnTo>
                <a:lnTo>
                  <a:pt x="1155" y="595"/>
                </a:lnTo>
                <a:lnTo>
                  <a:pt x="1166" y="603"/>
                </a:lnTo>
                <a:lnTo>
                  <a:pt x="1171" y="608"/>
                </a:lnTo>
                <a:lnTo>
                  <a:pt x="1174" y="613"/>
                </a:lnTo>
                <a:lnTo>
                  <a:pt x="1174" y="613"/>
                </a:lnTo>
                <a:lnTo>
                  <a:pt x="1181" y="624"/>
                </a:lnTo>
                <a:lnTo>
                  <a:pt x="1190" y="637"/>
                </a:lnTo>
                <a:lnTo>
                  <a:pt x="1202" y="651"/>
                </a:lnTo>
                <a:lnTo>
                  <a:pt x="1202" y="651"/>
                </a:lnTo>
                <a:lnTo>
                  <a:pt x="1191" y="651"/>
                </a:lnTo>
                <a:lnTo>
                  <a:pt x="1179" y="651"/>
                </a:lnTo>
                <a:lnTo>
                  <a:pt x="1179" y="651"/>
                </a:lnTo>
                <a:close/>
                <a:moveTo>
                  <a:pt x="1214" y="970"/>
                </a:moveTo>
                <a:lnTo>
                  <a:pt x="1227" y="970"/>
                </a:lnTo>
                <a:lnTo>
                  <a:pt x="1227" y="970"/>
                </a:lnTo>
                <a:lnTo>
                  <a:pt x="1253" y="991"/>
                </a:lnTo>
                <a:lnTo>
                  <a:pt x="1271" y="1007"/>
                </a:lnTo>
                <a:lnTo>
                  <a:pt x="1282" y="1020"/>
                </a:lnTo>
                <a:lnTo>
                  <a:pt x="1282" y="1020"/>
                </a:lnTo>
                <a:lnTo>
                  <a:pt x="1289" y="1028"/>
                </a:lnTo>
                <a:lnTo>
                  <a:pt x="1302" y="1042"/>
                </a:lnTo>
                <a:lnTo>
                  <a:pt x="1330" y="1074"/>
                </a:lnTo>
                <a:lnTo>
                  <a:pt x="1330" y="1074"/>
                </a:lnTo>
                <a:lnTo>
                  <a:pt x="1345" y="1090"/>
                </a:lnTo>
                <a:lnTo>
                  <a:pt x="1360" y="1105"/>
                </a:lnTo>
                <a:lnTo>
                  <a:pt x="1376" y="1117"/>
                </a:lnTo>
                <a:lnTo>
                  <a:pt x="1390" y="1127"/>
                </a:lnTo>
                <a:lnTo>
                  <a:pt x="1390" y="1127"/>
                </a:lnTo>
                <a:lnTo>
                  <a:pt x="1398" y="1132"/>
                </a:lnTo>
                <a:lnTo>
                  <a:pt x="1398" y="1133"/>
                </a:lnTo>
                <a:lnTo>
                  <a:pt x="1395" y="1134"/>
                </a:lnTo>
                <a:lnTo>
                  <a:pt x="1390" y="1137"/>
                </a:lnTo>
                <a:lnTo>
                  <a:pt x="1389" y="1138"/>
                </a:lnTo>
                <a:lnTo>
                  <a:pt x="1388" y="1142"/>
                </a:lnTo>
                <a:lnTo>
                  <a:pt x="1388" y="1142"/>
                </a:lnTo>
                <a:lnTo>
                  <a:pt x="1388" y="1148"/>
                </a:lnTo>
                <a:lnTo>
                  <a:pt x="1390" y="1151"/>
                </a:lnTo>
                <a:lnTo>
                  <a:pt x="1393" y="1153"/>
                </a:lnTo>
                <a:lnTo>
                  <a:pt x="1397" y="1156"/>
                </a:lnTo>
                <a:lnTo>
                  <a:pt x="1397" y="1156"/>
                </a:lnTo>
                <a:lnTo>
                  <a:pt x="1398" y="1159"/>
                </a:lnTo>
                <a:lnTo>
                  <a:pt x="1398" y="1163"/>
                </a:lnTo>
                <a:lnTo>
                  <a:pt x="1397" y="1166"/>
                </a:lnTo>
                <a:lnTo>
                  <a:pt x="1394" y="1170"/>
                </a:lnTo>
                <a:lnTo>
                  <a:pt x="1388" y="1177"/>
                </a:lnTo>
                <a:lnTo>
                  <a:pt x="1382" y="1183"/>
                </a:lnTo>
                <a:lnTo>
                  <a:pt x="1382" y="1183"/>
                </a:lnTo>
                <a:lnTo>
                  <a:pt x="1374" y="1190"/>
                </a:lnTo>
                <a:lnTo>
                  <a:pt x="1368" y="1196"/>
                </a:lnTo>
                <a:lnTo>
                  <a:pt x="1363" y="1203"/>
                </a:lnTo>
                <a:lnTo>
                  <a:pt x="1360" y="1209"/>
                </a:lnTo>
                <a:lnTo>
                  <a:pt x="1360" y="1209"/>
                </a:lnTo>
                <a:lnTo>
                  <a:pt x="1355" y="1215"/>
                </a:lnTo>
                <a:lnTo>
                  <a:pt x="1349" y="1220"/>
                </a:lnTo>
                <a:lnTo>
                  <a:pt x="1339" y="1227"/>
                </a:lnTo>
                <a:lnTo>
                  <a:pt x="1339" y="1227"/>
                </a:lnTo>
                <a:lnTo>
                  <a:pt x="1333" y="1213"/>
                </a:lnTo>
                <a:lnTo>
                  <a:pt x="1320" y="1188"/>
                </a:lnTo>
                <a:lnTo>
                  <a:pt x="1320" y="1188"/>
                </a:lnTo>
                <a:lnTo>
                  <a:pt x="1317" y="1182"/>
                </a:lnTo>
                <a:lnTo>
                  <a:pt x="1312" y="1177"/>
                </a:lnTo>
                <a:lnTo>
                  <a:pt x="1302" y="1170"/>
                </a:lnTo>
                <a:lnTo>
                  <a:pt x="1292" y="1165"/>
                </a:lnTo>
                <a:lnTo>
                  <a:pt x="1286" y="1163"/>
                </a:lnTo>
                <a:lnTo>
                  <a:pt x="1286" y="1163"/>
                </a:lnTo>
                <a:lnTo>
                  <a:pt x="1283" y="1161"/>
                </a:lnTo>
                <a:lnTo>
                  <a:pt x="1282" y="1160"/>
                </a:lnTo>
                <a:lnTo>
                  <a:pt x="1280" y="1154"/>
                </a:lnTo>
                <a:lnTo>
                  <a:pt x="1280" y="1154"/>
                </a:lnTo>
                <a:lnTo>
                  <a:pt x="1278" y="1153"/>
                </a:lnTo>
                <a:lnTo>
                  <a:pt x="1275" y="1150"/>
                </a:lnTo>
                <a:lnTo>
                  <a:pt x="1262" y="1144"/>
                </a:lnTo>
                <a:lnTo>
                  <a:pt x="1246" y="1138"/>
                </a:lnTo>
                <a:lnTo>
                  <a:pt x="1227" y="1130"/>
                </a:lnTo>
                <a:lnTo>
                  <a:pt x="1227" y="1130"/>
                </a:lnTo>
                <a:lnTo>
                  <a:pt x="1213" y="1128"/>
                </a:lnTo>
                <a:lnTo>
                  <a:pt x="1193" y="1127"/>
                </a:lnTo>
                <a:lnTo>
                  <a:pt x="1144" y="1127"/>
                </a:lnTo>
                <a:lnTo>
                  <a:pt x="1096" y="1127"/>
                </a:lnTo>
                <a:lnTo>
                  <a:pt x="1070" y="1127"/>
                </a:lnTo>
                <a:lnTo>
                  <a:pt x="1070" y="1127"/>
                </a:lnTo>
                <a:lnTo>
                  <a:pt x="1065" y="1126"/>
                </a:lnTo>
                <a:lnTo>
                  <a:pt x="1063" y="1124"/>
                </a:lnTo>
                <a:lnTo>
                  <a:pt x="1060" y="1123"/>
                </a:lnTo>
                <a:lnTo>
                  <a:pt x="1058" y="1121"/>
                </a:lnTo>
                <a:lnTo>
                  <a:pt x="1054" y="1114"/>
                </a:lnTo>
                <a:lnTo>
                  <a:pt x="1047" y="1106"/>
                </a:lnTo>
                <a:lnTo>
                  <a:pt x="1047" y="1106"/>
                </a:lnTo>
                <a:lnTo>
                  <a:pt x="1041" y="1098"/>
                </a:lnTo>
                <a:lnTo>
                  <a:pt x="1038" y="1094"/>
                </a:lnTo>
                <a:lnTo>
                  <a:pt x="1038" y="1090"/>
                </a:lnTo>
                <a:lnTo>
                  <a:pt x="1038" y="1085"/>
                </a:lnTo>
                <a:lnTo>
                  <a:pt x="1038" y="1085"/>
                </a:lnTo>
                <a:lnTo>
                  <a:pt x="1038" y="1078"/>
                </a:lnTo>
                <a:lnTo>
                  <a:pt x="1038" y="1073"/>
                </a:lnTo>
                <a:lnTo>
                  <a:pt x="1041" y="1065"/>
                </a:lnTo>
                <a:lnTo>
                  <a:pt x="1041" y="1065"/>
                </a:lnTo>
                <a:lnTo>
                  <a:pt x="1043" y="1064"/>
                </a:lnTo>
                <a:lnTo>
                  <a:pt x="1051" y="1063"/>
                </a:lnTo>
                <a:lnTo>
                  <a:pt x="1069" y="1063"/>
                </a:lnTo>
                <a:lnTo>
                  <a:pt x="1096" y="1064"/>
                </a:lnTo>
                <a:lnTo>
                  <a:pt x="1096" y="1064"/>
                </a:lnTo>
                <a:lnTo>
                  <a:pt x="1096" y="1066"/>
                </a:lnTo>
                <a:lnTo>
                  <a:pt x="1097" y="1071"/>
                </a:lnTo>
                <a:lnTo>
                  <a:pt x="1097" y="1079"/>
                </a:lnTo>
                <a:lnTo>
                  <a:pt x="1097" y="1079"/>
                </a:lnTo>
                <a:lnTo>
                  <a:pt x="1099" y="1085"/>
                </a:lnTo>
                <a:lnTo>
                  <a:pt x="1101" y="1089"/>
                </a:lnTo>
                <a:lnTo>
                  <a:pt x="1104" y="1091"/>
                </a:lnTo>
                <a:lnTo>
                  <a:pt x="1104" y="1091"/>
                </a:lnTo>
                <a:lnTo>
                  <a:pt x="1104" y="1091"/>
                </a:lnTo>
                <a:lnTo>
                  <a:pt x="1107" y="1096"/>
                </a:lnTo>
                <a:lnTo>
                  <a:pt x="1111" y="1100"/>
                </a:lnTo>
                <a:lnTo>
                  <a:pt x="1117" y="1103"/>
                </a:lnTo>
                <a:lnTo>
                  <a:pt x="1117" y="1103"/>
                </a:lnTo>
                <a:lnTo>
                  <a:pt x="1120" y="1105"/>
                </a:lnTo>
                <a:lnTo>
                  <a:pt x="1123" y="1105"/>
                </a:lnTo>
                <a:lnTo>
                  <a:pt x="1124" y="1103"/>
                </a:lnTo>
                <a:lnTo>
                  <a:pt x="1127" y="1101"/>
                </a:lnTo>
                <a:lnTo>
                  <a:pt x="1131" y="1096"/>
                </a:lnTo>
                <a:lnTo>
                  <a:pt x="1133" y="1095"/>
                </a:lnTo>
                <a:lnTo>
                  <a:pt x="1136" y="1094"/>
                </a:lnTo>
                <a:lnTo>
                  <a:pt x="1136" y="1094"/>
                </a:lnTo>
                <a:lnTo>
                  <a:pt x="1138" y="1092"/>
                </a:lnTo>
                <a:lnTo>
                  <a:pt x="1139" y="1094"/>
                </a:lnTo>
                <a:lnTo>
                  <a:pt x="1139" y="1097"/>
                </a:lnTo>
                <a:lnTo>
                  <a:pt x="1139" y="1103"/>
                </a:lnTo>
                <a:lnTo>
                  <a:pt x="1140" y="1106"/>
                </a:lnTo>
                <a:lnTo>
                  <a:pt x="1142" y="1108"/>
                </a:lnTo>
                <a:lnTo>
                  <a:pt x="1142" y="1108"/>
                </a:lnTo>
                <a:lnTo>
                  <a:pt x="1144" y="1108"/>
                </a:lnTo>
                <a:lnTo>
                  <a:pt x="1147" y="1108"/>
                </a:lnTo>
                <a:lnTo>
                  <a:pt x="1149" y="1107"/>
                </a:lnTo>
                <a:lnTo>
                  <a:pt x="1152" y="1105"/>
                </a:lnTo>
                <a:lnTo>
                  <a:pt x="1161" y="1091"/>
                </a:lnTo>
                <a:lnTo>
                  <a:pt x="1161" y="1091"/>
                </a:lnTo>
                <a:lnTo>
                  <a:pt x="1165" y="1087"/>
                </a:lnTo>
                <a:lnTo>
                  <a:pt x="1166" y="1087"/>
                </a:lnTo>
                <a:lnTo>
                  <a:pt x="1166" y="1087"/>
                </a:lnTo>
                <a:lnTo>
                  <a:pt x="1169" y="1090"/>
                </a:lnTo>
                <a:lnTo>
                  <a:pt x="1171" y="1094"/>
                </a:lnTo>
                <a:lnTo>
                  <a:pt x="1171" y="1094"/>
                </a:lnTo>
                <a:lnTo>
                  <a:pt x="1175" y="1094"/>
                </a:lnTo>
                <a:lnTo>
                  <a:pt x="1177" y="1092"/>
                </a:lnTo>
                <a:lnTo>
                  <a:pt x="1181" y="1087"/>
                </a:lnTo>
                <a:lnTo>
                  <a:pt x="1187" y="1082"/>
                </a:lnTo>
                <a:lnTo>
                  <a:pt x="1187" y="1082"/>
                </a:lnTo>
                <a:lnTo>
                  <a:pt x="1192" y="1078"/>
                </a:lnTo>
                <a:lnTo>
                  <a:pt x="1197" y="1071"/>
                </a:lnTo>
                <a:lnTo>
                  <a:pt x="1208" y="1057"/>
                </a:lnTo>
                <a:lnTo>
                  <a:pt x="1208" y="1057"/>
                </a:lnTo>
                <a:lnTo>
                  <a:pt x="1213" y="1048"/>
                </a:lnTo>
                <a:lnTo>
                  <a:pt x="1214" y="1043"/>
                </a:lnTo>
                <a:lnTo>
                  <a:pt x="1214" y="1038"/>
                </a:lnTo>
                <a:lnTo>
                  <a:pt x="1214" y="1026"/>
                </a:lnTo>
                <a:lnTo>
                  <a:pt x="1214" y="1006"/>
                </a:lnTo>
                <a:lnTo>
                  <a:pt x="1214" y="1006"/>
                </a:lnTo>
                <a:lnTo>
                  <a:pt x="1214" y="977"/>
                </a:lnTo>
                <a:lnTo>
                  <a:pt x="1214" y="970"/>
                </a:lnTo>
                <a:lnTo>
                  <a:pt x="1214" y="9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pptx987_カーリングのシルエット</dc:title>
  <dc:subject>pptx987_カーリングのシルエット</dc:subject>
  <dc:creator>でじけろお</dc:creator>
  <cp:revision>1</cp:revision>
  <dcterms:created xsi:type="dcterms:W3CDTF">2018-05-20T00:31:01Z</dcterms:created>
  <dcterms:modified xsi:type="dcterms:W3CDTF">2019-03-28T00:35:15Z</dcterms:modified>
  <cp:version>1</cp:version>
</cp:coreProperties>
</file>